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webextensions/taskpanes.xml" ContentType="application/vnd.ms-office.webextensiontaskpanes+xml"/>
  <Override PartName="/ppt/webextensions/webextension1.xml" ContentType="application/vnd.ms-office.webextension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thumbnail" Target="docProps/thumbnail.jpeg"/><Relationship Id="rId2" Type="http://schemas.openxmlformats.org/officeDocument/2006/relationships/officeDocument" Target="ppt/presentation.xml"/><Relationship Id="rId1" Type="http://schemas.microsoft.com/office/2011/relationships/webextensiontaskpanes" Target="ppt/webextensions/taskpanes.xml"/><Relationship Id="rId5" Type="http://schemas.openxmlformats.org/officeDocument/2006/relationships/extended-properties" Target="docProps/app.xml"/><Relationship Id="rId4" Type="http://schemas.openxmlformats.org/package/2006/relationships/metadata/core-properties" Target="docProps/core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  <p:sldMasterId id="2147483665" r:id="rId2"/>
  </p:sldMasterIdLst>
  <p:notesMasterIdLst>
    <p:notesMasterId r:id="rId6"/>
  </p:notesMasterIdLst>
  <p:sldIdLst>
    <p:sldId id="8850" r:id="rId3"/>
    <p:sldId id="8841" r:id="rId4"/>
    <p:sldId id="8842" r:id="rId5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dell" initials="d" lastIdx="1" clrIdx="0">
    <p:extLst>
      <p:ext uri="{19B8F6BF-5375-455C-9EA6-DF929625EA0E}">
        <p15:presenceInfo xmlns:p15="http://schemas.microsoft.com/office/powerpoint/2012/main" userId="dell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78E6"/>
    <a:srgbClr val="7392DF"/>
    <a:srgbClr val="3270B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7B26C5-4107-4FEC-AEDC-1716B250A1EF}" styleName="浅色样式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3C2FFA5D-87B4-456A-9821-1D502468CF0F}" styleName="主题样式 1 - 强调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284E427A-3D55-4303-BF80-6455036E1DE7}" styleName="主题样式 1 - 强调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2D5ABB26-0587-4C30-8999-92F81FD0307C}" styleName="无样式，无网格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616DA210-FB5B-4158-B5E0-FEB733F419BA}" styleName="浅色样式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BDBED569-4797-4DF1-A0F4-6AAB3CD982D8}" styleName="浅色样式 3 - 强调 5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2121" autoAdjust="0"/>
    <p:restoredTop sz="94660"/>
  </p:normalViewPr>
  <p:slideViewPr>
    <p:cSldViewPr snapToGrid="0">
      <p:cViewPr varScale="1">
        <p:scale>
          <a:sx n="109" d="100"/>
          <a:sy n="109" d="100"/>
        </p:scale>
        <p:origin x="834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1.xml"/><Relationship Id="rId7" Type="http://schemas.openxmlformats.org/officeDocument/2006/relationships/commentAuthors" Target="commentAuthors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11" Type="http://schemas.openxmlformats.org/officeDocument/2006/relationships/tableStyles" Target="tableStyles.xml"/><Relationship Id="rId5" Type="http://schemas.openxmlformats.org/officeDocument/2006/relationships/slide" Target="slides/slide3.xml"/><Relationship Id="rId10" Type="http://schemas.openxmlformats.org/officeDocument/2006/relationships/theme" Target="theme/theme1.xml"/><Relationship Id="rId4" Type="http://schemas.openxmlformats.org/officeDocument/2006/relationships/slide" Target="slides/slide2.xml"/><Relationship Id="rId9" Type="http://schemas.openxmlformats.org/officeDocument/2006/relationships/viewProps" Target="viewProps.xml"/></Relationships>
</file>

<file path=ppt/media/image1.jpg>
</file>

<file path=ppt/media/image10.jpeg>
</file>

<file path=ppt/media/image11.png>
</file>

<file path=ppt/media/image12.png>
</file>

<file path=ppt/media/image13.png>
</file>

<file path=ppt/media/image14.png>
</file>

<file path=ppt/media/image2.png>
</file>

<file path=ppt/media/image3.jpg>
</file>

<file path=ppt/media/image4.png>
</file>

<file path=ppt/media/image5.jpg>
</file>

<file path=ppt/media/image6.jp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6B913D7-CF63-4810-8352-447F123899E0}" type="datetimeFigureOut">
              <a:rPr lang="zh-CN" altLang="en-US" smtClean="0"/>
              <a:t>2023/4/12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3FCE88C-66A9-4382-815F-CFAA6CF7740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032404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defTabSz="946404">
              <a:defRPr/>
            </a:pPr>
            <a:fld id="{C4A9D0E9-8ED6-47B2-8F4C-61FC8AE015BA}" type="slidenum">
              <a:rPr lang="zh-CN" altLang="en-US">
                <a:solidFill>
                  <a:prstClr val="black"/>
                </a:solidFill>
                <a:latin typeface="等线" panose="020F0502020204030204"/>
                <a:ea typeface="等线" panose="02010600030101010101" pitchFamily="2" charset="-122"/>
              </a:rPr>
              <a:pPr defTabSz="946404">
                <a:defRPr/>
              </a:pPr>
              <a:t>1</a:t>
            </a:fld>
            <a:endParaRPr lang="zh-CN" altLang="en-US">
              <a:solidFill>
                <a:prstClr val="black"/>
              </a:solidFill>
              <a:latin typeface="等线" panose="020F0502020204030204"/>
              <a:ea typeface="等线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01925643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defTabSz="946404">
              <a:defRPr/>
            </a:pPr>
            <a:fld id="{C4A9D0E9-8ED6-47B2-8F4C-61FC8AE015BA}" type="slidenum">
              <a:rPr lang="zh-CN" altLang="en-US">
                <a:solidFill>
                  <a:prstClr val="black"/>
                </a:solidFill>
                <a:latin typeface="等线" panose="020F0502020204030204"/>
                <a:ea typeface="等线" panose="02010600030101010101" pitchFamily="2" charset="-122"/>
              </a:rPr>
              <a:pPr defTabSz="946404">
                <a:defRPr/>
              </a:pPr>
              <a:t>2</a:t>
            </a:fld>
            <a:endParaRPr lang="zh-CN" altLang="en-US">
              <a:solidFill>
                <a:prstClr val="black"/>
              </a:solidFill>
              <a:latin typeface="等线" panose="020F0502020204030204"/>
              <a:ea typeface="等线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2773717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defTabSz="946404">
              <a:defRPr/>
            </a:pPr>
            <a:fld id="{C4A9D0E9-8ED6-47B2-8F4C-61FC8AE015BA}" type="slidenum">
              <a:rPr lang="zh-CN" altLang="en-US">
                <a:solidFill>
                  <a:prstClr val="black"/>
                </a:solidFill>
                <a:latin typeface="等线" panose="020F0502020204030204"/>
                <a:ea typeface="等线" panose="02010600030101010101" pitchFamily="2" charset="-122"/>
              </a:rPr>
              <a:pPr defTabSz="946404">
                <a:defRPr/>
              </a:pPr>
              <a:t>3</a:t>
            </a:fld>
            <a:endParaRPr lang="zh-CN" altLang="en-US">
              <a:solidFill>
                <a:prstClr val="black"/>
              </a:solidFill>
              <a:latin typeface="等线" panose="020F0502020204030204"/>
              <a:ea typeface="等线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38847808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>
            <a:extLst>
              <a:ext uri="{FF2B5EF4-FFF2-40B4-BE49-F238E27FC236}">
                <a16:creationId xmlns:a16="http://schemas.microsoft.com/office/drawing/2014/main" id="{E96E1E77-E323-C2E3-0C1A-E268FED1A63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4511" y="0"/>
            <a:ext cx="12192000" cy="6858000"/>
          </a:xfrm>
          <a:prstGeom prst="rect">
            <a:avLst/>
          </a:prstGeom>
        </p:spPr>
      </p:pic>
      <p:sp>
        <p:nvSpPr>
          <p:cNvPr id="9" name="矩形 8">
            <a:extLst>
              <a:ext uri="{FF2B5EF4-FFF2-40B4-BE49-F238E27FC236}">
                <a16:creationId xmlns:a16="http://schemas.microsoft.com/office/drawing/2014/main" id="{E36D54E2-42AC-0714-F70F-788F1B6D53B0}"/>
              </a:ext>
            </a:extLst>
          </p:cNvPr>
          <p:cNvSpPr/>
          <p:nvPr userDrawn="1"/>
        </p:nvSpPr>
        <p:spPr>
          <a:xfrm>
            <a:off x="14511" y="2932678"/>
            <a:ext cx="12194499" cy="1301469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45000"/>
                  <a:lumOff val="55000"/>
                  <a:alpha val="0"/>
                </a:schemeClr>
              </a:gs>
              <a:gs pos="100000">
                <a:schemeClr val="accent5">
                  <a:lumMod val="75000"/>
                </a:scheme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endParaRPr lang="zh-CN" altLang="en-US" sz="4800" b="1" spc="4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3019DEBC-382A-1457-8149-B78E698C656D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03201" y="3129040"/>
            <a:ext cx="9144000" cy="906759"/>
          </a:xfrm>
        </p:spPr>
        <p:txBody>
          <a:bodyPr anchor="b">
            <a:normAutofit/>
          </a:bodyPr>
          <a:lstStyle>
            <a:lvl1pPr algn="l">
              <a:defRPr sz="48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标题幻灯片 </a:t>
            </a:r>
            <a:r>
              <a:rPr lang="en-US" altLang="zh-CN" dirty="0"/>
              <a:t>36 </a:t>
            </a:r>
            <a:r>
              <a:rPr lang="en-US" altLang="zh-CN" dirty="0" err="1"/>
              <a:t>pt</a:t>
            </a:r>
            <a:endParaRPr lang="zh-CN" altLang="en-US" dirty="0"/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216DCF18-569E-9675-E289-05FC06A8141B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203201" y="4807501"/>
            <a:ext cx="9144000" cy="684136"/>
          </a:xfrm>
        </p:spPr>
        <p:txBody>
          <a:bodyPr/>
          <a:lstStyle>
            <a:lvl1pPr marL="0" indent="0" algn="l">
              <a:buNone/>
              <a:defRPr sz="3200">
                <a:solidFill>
                  <a:schemeClr val="bg1"/>
                </a:solidFill>
              </a:defRPr>
            </a:lvl1pPr>
            <a:lvl2pPr marL="609585" indent="0" algn="ctr">
              <a:buNone/>
              <a:defRPr sz="2667"/>
            </a:lvl2pPr>
            <a:lvl3pPr marL="1219170" indent="0" algn="ctr">
              <a:buNone/>
              <a:defRPr sz="2400"/>
            </a:lvl3pPr>
            <a:lvl4pPr marL="1828754" indent="0" algn="ctr">
              <a:buNone/>
              <a:defRPr sz="2133"/>
            </a:lvl4pPr>
            <a:lvl5pPr marL="2438339" indent="0" algn="ctr">
              <a:buNone/>
              <a:defRPr sz="2133"/>
            </a:lvl5pPr>
            <a:lvl6pPr marL="3047924" indent="0" algn="ctr">
              <a:buNone/>
              <a:defRPr sz="2133"/>
            </a:lvl6pPr>
            <a:lvl7pPr marL="3657509" indent="0" algn="ctr">
              <a:buNone/>
              <a:defRPr sz="2133"/>
            </a:lvl7pPr>
            <a:lvl8pPr marL="4267093" indent="0" algn="ctr">
              <a:buNone/>
              <a:defRPr sz="2133"/>
            </a:lvl8pPr>
            <a:lvl9pPr marL="4876678" indent="0" algn="ctr">
              <a:buNone/>
              <a:defRPr sz="2133"/>
            </a:lvl9pPr>
          </a:lstStyle>
          <a:p>
            <a:r>
              <a:rPr lang="zh-CN" altLang="en-US" dirty="0"/>
              <a:t>演讲者信息 </a:t>
            </a:r>
            <a:r>
              <a:rPr lang="en-US" altLang="zh-CN" dirty="0"/>
              <a:t>24 </a:t>
            </a:r>
            <a:r>
              <a:rPr lang="en-US" altLang="zh-CN" dirty="0" err="1"/>
              <a:t>pt</a:t>
            </a:r>
            <a:endParaRPr lang="zh-CN" altLang="en-US" dirty="0"/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B72367CB-9E9C-2E06-3B7A-78F74AD3797A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203201" y="302060"/>
            <a:ext cx="4257523" cy="4838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6750473"/>
      </p:ext>
    </p:extLst>
  </p:cSld>
  <p:clrMapOvr>
    <a:masterClrMapping/>
  </p:clrMapOvr>
  <p:hf sldNum="0" hdr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表格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表格占位符 8"/>
          <p:cNvSpPr>
            <a:spLocks noGrp="1"/>
          </p:cNvSpPr>
          <p:nvPr>
            <p:ph type="tbl" sz="quarter" idx="13"/>
          </p:nvPr>
        </p:nvSpPr>
        <p:spPr>
          <a:xfrm>
            <a:off x="838200" y="1072568"/>
            <a:ext cx="10515600" cy="4933491"/>
          </a:xfrm>
        </p:spPr>
        <p:txBody>
          <a:bodyPr/>
          <a:lstStyle/>
          <a:p>
            <a:endParaRPr kumimoji="1" lang="zh-CN" altLang="en-US"/>
          </a:p>
        </p:txBody>
      </p:sp>
      <p:sp>
        <p:nvSpPr>
          <p:cNvPr id="13" name="矩形 12"/>
          <p:cNvSpPr/>
          <p:nvPr userDrawn="1"/>
        </p:nvSpPr>
        <p:spPr>
          <a:xfrm>
            <a:off x="969364" y="774153"/>
            <a:ext cx="7774899" cy="60959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45000"/>
                  <a:lumOff val="55000"/>
                  <a:alpha val="0"/>
                </a:schemeClr>
              </a:gs>
              <a:gs pos="99000">
                <a:schemeClr val="accent5">
                  <a:lumMod val="75000"/>
                </a:scheme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sp>
        <p:nvSpPr>
          <p:cNvPr id="1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159903" y="619793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333">
                <a:solidFill>
                  <a:srgbClr val="2473BC"/>
                </a:solidFill>
              </a:defRPr>
            </a:lvl1pPr>
          </a:lstStyle>
          <a:p>
            <a:fld id="{335230D7-7499-994E-AC88-FE940CA1B518}" type="slidenum">
              <a:rPr kumimoji="1" lang="zh-CN" altLang="en-US" smtClean="0"/>
              <a:t>‹#›</a:t>
            </a:fld>
            <a:endParaRPr kumimoji="1" lang="zh-CN" alt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4AEB6A9-FF32-2B96-2A3E-8DDBAF484FC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0"/>
            <a:ext cx="10515600" cy="1072568"/>
          </a:xfrm>
        </p:spPr>
        <p:txBody>
          <a:bodyPr>
            <a:normAutofit/>
          </a:bodyPr>
          <a:lstStyle>
            <a:lvl1pPr>
              <a:defRPr sz="3200" b="1" spc="0">
                <a:solidFill>
                  <a:srgbClr val="2473BD"/>
                </a:solidFill>
              </a:defRPr>
            </a:lvl1pPr>
          </a:lstStyle>
          <a:p>
            <a:r>
              <a:rPr lang="en-US" altLang="en-US" dirty="0" err="1"/>
              <a:t>标题</a:t>
            </a:r>
            <a:r>
              <a:rPr lang="en-US" altLang="en-US" dirty="0"/>
              <a:t> 24</a:t>
            </a:r>
            <a:r>
              <a:rPr lang="en-US" altLang="zh-CN" dirty="0"/>
              <a:t>pt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809407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文样式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3"/>
          </p:nvPr>
        </p:nvSpPr>
        <p:spPr>
          <a:xfrm>
            <a:off x="7489906" y="0"/>
            <a:ext cx="4702095" cy="6858000"/>
          </a:xfrm>
        </p:spPr>
        <p:txBody>
          <a:bodyPr/>
          <a:lstStyle/>
          <a:p>
            <a:endParaRPr kumimoji="1" lang="zh-CN" altLang="en-US" dirty="0"/>
          </a:p>
        </p:txBody>
      </p:sp>
      <p:sp>
        <p:nvSpPr>
          <p:cNvPr id="9" name="Content Placeholder 3"/>
          <p:cNvSpPr>
            <a:spLocks noGrp="1"/>
          </p:cNvSpPr>
          <p:nvPr>
            <p:ph sz="half" idx="2" hasCustomPrompt="1"/>
          </p:nvPr>
        </p:nvSpPr>
        <p:spPr>
          <a:xfrm>
            <a:off x="838200" y="1072568"/>
            <a:ext cx="6520541" cy="4962512"/>
          </a:xfrm>
        </p:spPr>
        <p:txBody>
          <a:bodyPr/>
          <a:lstStyle>
            <a:lvl1pPr>
              <a:lnSpc>
                <a:spcPct val="150000"/>
              </a:lnSpc>
              <a:defRPr sz="2667"/>
            </a:lvl1pPr>
            <a:lvl2pPr>
              <a:lnSpc>
                <a:spcPct val="150000"/>
              </a:lnSpc>
              <a:defRPr sz="2133"/>
            </a:lvl2pPr>
            <a:lvl3pPr>
              <a:lnSpc>
                <a:spcPct val="150000"/>
              </a:lnSpc>
              <a:defRPr sz="1600"/>
            </a:lvl3pPr>
          </a:lstStyle>
          <a:p>
            <a:pPr lvl="0"/>
            <a:r>
              <a:rPr lang="zh-CN" altLang="en-US" dirty="0"/>
              <a:t>第一级 </a:t>
            </a:r>
            <a:r>
              <a:rPr lang="en-US" altLang="zh-CN" dirty="0"/>
              <a:t>20pt</a:t>
            </a:r>
            <a:endParaRPr lang="zh-CN" altLang="en-US" dirty="0"/>
          </a:p>
          <a:p>
            <a:pPr lvl="1"/>
            <a:r>
              <a:rPr lang="zh-CN" altLang="en-US" dirty="0"/>
              <a:t>第二级 </a:t>
            </a:r>
            <a:r>
              <a:rPr lang="en-US" altLang="zh-CN" dirty="0"/>
              <a:t>16pt</a:t>
            </a:r>
            <a:endParaRPr lang="zh-CN" altLang="en-US" dirty="0"/>
          </a:p>
          <a:p>
            <a:pPr lvl="2"/>
            <a:r>
              <a:rPr lang="zh-CN" altLang="en-US" dirty="0"/>
              <a:t>第三级 </a:t>
            </a:r>
            <a:r>
              <a:rPr lang="en-US" altLang="zh-CN" dirty="0"/>
              <a:t>12pt</a:t>
            </a:r>
            <a:endParaRPr lang="zh-CN" altLang="en-US" dirty="0"/>
          </a:p>
        </p:txBody>
      </p:sp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838202" y="0"/>
            <a:ext cx="6520541" cy="1072568"/>
          </a:xfrm>
        </p:spPr>
        <p:txBody>
          <a:bodyPr>
            <a:normAutofit/>
          </a:bodyPr>
          <a:lstStyle>
            <a:lvl1pPr>
              <a:defRPr sz="3200" b="1" spc="0">
                <a:solidFill>
                  <a:srgbClr val="2473BD"/>
                </a:solidFill>
              </a:defRPr>
            </a:lvl1pPr>
          </a:lstStyle>
          <a:p>
            <a:r>
              <a:rPr lang="en-US" altLang="en-US" dirty="0" err="1"/>
              <a:t>标题</a:t>
            </a:r>
            <a:r>
              <a:rPr lang="en-US" altLang="en-US" dirty="0"/>
              <a:t> 24pt</a:t>
            </a:r>
            <a:endParaRPr lang="en-US" dirty="0"/>
          </a:p>
        </p:txBody>
      </p:sp>
      <p:sp>
        <p:nvSpPr>
          <p:cNvPr id="15" name="矩形 14"/>
          <p:cNvSpPr/>
          <p:nvPr userDrawn="1"/>
        </p:nvSpPr>
        <p:spPr>
          <a:xfrm>
            <a:off x="969364" y="822921"/>
            <a:ext cx="7774899" cy="60959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45000"/>
                  <a:lumOff val="55000"/>
                  <a:alpha val="0"/>
                </a:schemeClr>
              </a:gs>
              <a:gs pos="99000">
                <a:schemeClr val="accent5">
                  <a:lumMod val="75000"/>
                </a:scheme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sp>
        <p:nvSpPr>
          <p:cNvPr id="18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159903" y="619793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333">
                <a:solidFill>
                  <a:srgbClr val="2473BC"/>
                </a:solidFill>
              </a:defRPr>
            </a:lvl1pPr>
          </a:lstStyle>
          <a:p>
            <a:fld id="{335230D7-7499-994E-AC88-FE940CA1B518}" type="slidenum">
              <a:rPr kumimoji="1" lang="zh-CN" altLang="en-US" smtClean="0"/>
              <a:t>‹#›</a:t>
            </a:fld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38050637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双图片样式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图片占位符 9"/>
          <p:cNvSpPr>
            <a:spLocks noGrp="1"/>
          </p:cNvSpPr>
          <p:nvPr>
            <p:ph type="pic" sz="quarter" idx="13"/>
          </p:nvPr>
        </p:nvSpPr>
        <p:spPr>
          <a:xfrm>
            <a:off x="838199" y="1072568"/>
            <a:ext cx="4908031" cy="4583720"/>
          </a:xfrm>
        </p:spPr>
        <p:txBody>
          <a:bodyPr/>
          <a:lstStyle/>
          <a:p>
            <a:endParaRPr kumimoji="1" lang="zh-CN" altLang="en-US"/>
          </a:p>
        </p:txBody>
      </p:sp>
      <p:sp>
        <p:nvSpPr>
          <p:cNvPr id="15" name="内容占位符 14"/>
          <p:cNvSpPr>
            <a:spLocks noGrp="1"/>
          </p:cNvSpPr>
          <p:nvPr>
            <p:ph sz="quarter" idx="15" hasCustomPrompt="1"/>
          </p:nvPr>
        </p:nvSpPr>
        <p:spPr>
          <a:xfrm>
            <a:off x="2230657" y="5741275"/>
            <a:ext cx="1450521" cy="334735"/>
          </a:xfrm>
        </p:spPr>
        <p:txBody>
          <a:bodyPr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pPr lvl="0"/>
            <a:r>
              <a:rPr kumimoji="1" lang="en-US" altLang="en-US" dirty="0"/>
              <a:t>输入文字</a:t>
            </a:r>
            <a:endParaRPr kumimoji="1" lang="zh-CN" altLang="en-US" dirty="0"/>
          </a:p>
        </p:txBody>
      </p:sp>
      <p:sp>
        <p:nvSpPr>
          <p:cNvPr id="16" name="内容占位符 14"/>
          <p:cNvSpPr>
            <a:spLocks noGrp="1"/>
          </p:cNvSpPr>
          <p:nvPr>
            <p:ph sz="quarter" idx="16" hasCustomPrompt="1"/>
          </p:nvPr>
        </p:nvSpPr>
        <p:spPr>
          <a:xfrm>
            <a:off x="8207518" y="5741276"/>
            <a:ext cx="1450521" cy="334733"/>
          </a:xfrm>
        </p:spPr>
        <p:txBody>
          <a:bodyPr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pPr lvl="0"/>
            <a:r>
              <a:rPr kumimoji="1" lang="en-US" altLang="en-US" dirty="0"/>
              <a:t>输入文字</a:t>
            </a:r>
            <a:endParaRPr kumimoji="1" lang="zh-CN" altLang="en-US" dirty="0"/>
          </a:p>
        </p:txBody>
      </p:sp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838200" y="0"/>
            <a:ext cx="10515600" cy="1072568"/>
          </a:xfrm>
        </p:spPr>
        <p:txBody>
          <a:bodyPr>
            <a:normAutofit/>
          </a:bodyPr>
          <a:lstStyle>
            <a:lvl1pPr>
              <a:defRPr sz="3200" b="1" spc="0">
                <a:solidFill>
                  <a:srgbClr val="2473BD"/>
                </a:solidFill>
              </a:defRPr>
            </a:lvl1pPr>
          </a:lstStyle>
          <a:p>
            <a:r>
              <a:rPr lang="en-US" altLang="en-US" dirty="0" err="1"/>
              <a:t>标题</a:t>
            </a:r>
            <a:r>
              <a:rPr lang="en-US" altLang="en-US" dirty="0"/>
              <a:t> 24pt</a:t>
            </a:r>
            <a:endParaRPr lang="en-US" dirty="0"/>
          </a:p>
        </p:txBody>
      </p:sp>
      <p:sp>
        <p:nvSpPr>
          <p:cNvPr id="14" name="矩形 13"/>
          <p:cNvSpPr/>
          <p:nvPr userDrawn="1"/>
        </p:nvSpPr>
        <p:spPr>
          <a:xfrm>
            <a:off x="969364" y="822921"/>
            <a:ext cx="7774899" cy="60959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45000"/>
                  <a:lumOff val="55000"/>
                  <a:alpha val="0"/>
                </a:schemeClr>
              </a:gs>
              <a:gs pos="99000">
                <a:schemeClr val="accent5">
                  <a:lumMod val="75000"/>
                </a:scheme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sp>
        <p:nvSpPr>
          <p:cNvPr id="17" name="图片占位符 9"/>
          <p:cNvSpPr>
            <a:spLocks noGrp="1"/>
          </p:cNvSpPr>
          <p:nvPr>
            <p:ph type="pic" sz="quarter" idx="17"/>
          </p:nvPr>
        </p:nvSpPr>
        <p:spPr>
          <a:xfrm>
            <a:off x="6311643" y="1072568"/>
            <a:ext cx="5048205" cy="4583720"/>
          </a:xfrm>
        </p:spPr>
        <p:txBody>
          <a:bodyPr/>
          <a:lstStyle/>
          <a:p>
            <a:endParaRPr kumimoji="1" lang="zh-CN" altLang="en-US"/>
          </a:p>
        </p:txBody>
      </p:sp>
      <p:sp>
        <p:nvSpPr>
          <p:cNvPr id="20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159903" y="619793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333">
                <a:solidFill>
                  <a:srgbClr val="2473BC"/>
                </a:solidFill>
              </a:defRPr>
            </a:lvl1pPr>
          </a:lstStyle>
          <a:p>
            <a:fld id="{335230D7-7499-994E-AC88-FE940CA1B518}" type="slidenum">
              <a:rPr kumimoji="1" lang="zh-CN" altLang="en-US" smtClean="0"/>
              <a:t>‹#›</a:t>
            </a:fld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75696096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四图片样式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838200" y="0"/>
            <a:ext cx="10573512" cy="1072568"/>
          </a:xfrm>
        </p:spPr>
        <p:txBody>
          <a:bodyPr>
            <a:normAutofit/>
          </a:bodyPr>
          <a:lstStyle>
            <a:lvl1pPr>
              <a:defRPr sz="3200" b="1" spc="0">
                <a:solidFill>
                  <a:srgbClr val="2473BD"/>
                </a:solidFill>
              </a:defRPr>
            </a:lvl1pPr>
          </a:lstStyle>
          <a:p>
            <a:r>
              <a:rPr lang="en-US" altLang="en-US" dirty="0" err="1"/>
              <a:t>标题</a:t>
            </a:r>
            <a:r>
              <a:rPr lang="en-US" altLang="en-US" dirty="0"/>
              <a:t> 24</a:t>
            </a:r>
            <a:r>
              <a:rPr lang="en-US" altLang="zh-CN" dirty="0"/>
              <a:t>pt</a:t>
            </a:r>
            <a:endParaRPr lang="en-US" dirty="0"/>
          </a:p>
        </p:txBody>
      </p:sp>
      <p:sp>
        <p:nvSpPr>
          <p:cNvPr id="11" name="矩形 10"/>
          <p:cNvSpPr/>
          <p:nvPr userDrawn="1"/>
        </p:nvSpPr>
        <p:spPr>
          <a:xfrm>
            <a:off x="969364" y="822921"/>
            <a:ext cx="7774899" cy="60959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45000"/>
                  <a:lumOff val="55000"/>
                  <a:alpha val="0"/>
                </a:schemeClr>
              </a:gs>
              <a:gs pos="99000">
                <a:schemeClr val="accent5">
                  <a:lumMod val="75000"/>
                </a:scheme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sp>
        <p:nvSpPr>
          <p:cNvPr id="24" name="灯片编号占位符 23"/>
          <p:cNvSpPr>
            <a:spLocks noGrp="1"/>
          </p:cNvSpPr>
          <p:nvPr>
            <p:ph type="sldNum" sz="quarter" idx="24"/>
          </p:nvPr>
        </p:nvSpPr>
        <p:spPr/>
        <p:txBody>
          <a:bodyPr/>
          <a:lstStyle/>
          <a:p>
            <a:fld id="{335230D7-7499-994E-AC88-FE940CA1B518}" type="slidenum">
              <a:rPr kumimoji="1" lang="zh-CN" altLang="en-US" smtClean="0"/>
              <a:t>‹#›</a:t>
            </a:fld>
            <a:endParaRPr kumimoji="1" lang="zh-CN" altLang="en-US" dirty="0"/>
          </a:p>
        </p:txBody>
      </p:sp>
      <p:sp>
        <p:nvSpPr>
          <p:cNvPr id="2" name="图片占位符 9">
            <a:extLst>
              <a:ext uri="{FF2B5EF4-FFF2-40B4-BE49-F238E27FC236}">
                <a16:creationId xmlns:a16="http://schemas.microsoft.com/office/drawing/2014/main" id="{10A2925B-92A5-3E4C-4066-991D430129A6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838200" y="1078760"/>
            <a:ext cx="5006245" cy="2071560"/>
          </a:xfrm>
        </p:spPr>
        <p:txBody>
          <a:bodyPr/>
          <a:lstStyle/>
          <a:p>
            <a:endParaRPr kumimoji="1" lang="zh-CN" altLang="en-US"/>
          </a:p>
        </p:txBody>
      </p:sp>
      <p:sp>
        <p:nvSpPr>
          <p:cNvPr id="3" name="内容占位符 14">
            <a:extLst>
              <a:ext uri="{FF2B5EF4-FFF2-40B4-BE49-F238E27FC236}">
                <a16:creationId xmlns:a16="http://schemas.microsoft.com/office/drawing/2014/main" id="{F183C72F-C6F0-2116-F2DE-98E491D43198}"/>
              </a:ext>
            </a:extLst>
          </p:cNvPr>
          <p:cNvSpPr>
            <a:spLocks noGrp="1"/>
          </p:cNvSpPr>
          <p:nvPr>
            <p:ph sz="quarter" idx="26" hasCustomPrompt="1"/>
          </p:nvPr>
        </p:nvSpPr>
        <p:spPr>
          <a:xfrm>
            <a:off x="2331346" y="3193868"/>
            <a:ext cx="1539807" cy="334733"/>
          </a:xfrm>
        </p:spPr>
        <p:txBody>
          <a:bodyPr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pPr lvl="0"/>
            <a:r>
              <a:rPr kumimoji="1" lang="en-US" altLang="en-US" dirty="0"/>
              <a:t>输入文字</a:t>
            </a:r>
            <a:endParaRPr kumimoji="1" lang="zh-CN" altLang="en-US" dirty="0"/>
          </a:p>
        </p:txBody>
      </p:sp>
      <p:sp>
        <p:nvSpPr>
          <p:cNvPr id="5" name="图片占位符 9">
            <a:extLst>
              <a:ext uri="{FF2B5EF4-FFF2-40B4-BE49-F238E27FC236}">
                <a16:creationId xmlns:a16="http://schemas.microsoft.com/office/drawing/2014/main" id="{189C8A7E-FA8D-7231-11E0-620BB538304C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6401979" y="1088440"/>
            <a:ext cx="5009732" cy="2071560"/>
          </a:xfrm>
        </p:spPr>
        <p:txBody>
          <a:bodyPr/>
          <a:lstStyle/>
          <a:p>
            <a:endParaRPr kumimoji="1" lang="zh-CN" altLang="en-US"/>
          </a:p>
        </p:txBody>
      </p:sp>
      <p:sp>
        <p:nvSpPr>
          <p:cNvPr id="6" name="内容占位符 14">
            <a:extLst>
              <a:ext uri="{FF2B5EF4-FFF2-40B4-BE49-F238E27FC236}">
                <a16:creationId xmlns:a16="http://schemas.microsoft.com/office/drawing/2014/main" id="{36961661-ABC5-7494-0FD3-840AB2AF8D7A}"/>
              </a:ext>
            </a:extLst>
          </p:cNvPr>
          <p:cNvSpPr>
            <a:spLocks noGrp="1"/>
          </p:cNvSpPr>
          <p:nvPr>
            <p:ph sz="quarter" idx="28" hasCustomPrompt="1"/>
          </p:nvPr>
        </p:nvSpPr>
        <p:spPr>
          <a:xfrm>
            <a:off x="7895126" y="3213224"/>
            <a:ext cx="1539807" cy="334733"/>
          </a:xfrm>
        </p:spPr>
        <p:txBody>
          <a:bodyPr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pPr lvl="0"/>
            <a:r>
              <a:rPr kumimoji="1" lang="en-US" altLang="en-US" dirty="0"/>
              <a:t>输入文字</a:t>
            </a:r>
            <a:endParaRPr kumimoji="1" lang="zh-CN" altLang="en-US" dirty="0"/>
          </a:p>
        </p:txBody>
      </p:sp>
      <p:sp>
        <p:nvSpPr>
          <p:cNvPr id="7" name="图片占位符 9">
            <a:extLst>
              <a:ext uri="{FF2B5EF4-FFF2-40B4-BE49-F238E27FC236}">
                <a16:creationId xmlns:a16="http://schemas.microsoft.com/office/drawing/2014/main" id="{C47D2ECC-9071-4AA1-2B13-1AABA3B803F4}"/>
              </a:ext>
            </a:extLst>
          </p:cNvPr>
          <p:cNvSpPr>
            <a:spLocks noGrp="1"/>
          </p:cNvSpPr>
          <p:nvPr>
            <p:ph type="pic" sz="quarter" idx="29"/>
          </p:nvPr>
        </p:nvSpPr>
        <p:spPr>
          <a:xfrm>
            <a:off x="828528" y="3575212"/>
            <a:ext cx="5006245" cy="2071560"/>
          </a:xfrm>
        </p:spPr>
        <p:txBody>
          <a:bodyPr anchor="ctr"/>
          <a:lstStyle>
            <a:lvl1pPr>
              <a:defRPr sz="1600"/>
            </a:lvl1pPr>
          </a:lstStyle>
          <a:p>
            <a:endParaRPr kumimoji="1" lang="zh-CN" altLang="en-US"/>
          </a:p>
        </p:txBody>
      </p:sp>
      <p:sp>
        <p:nvSpPr>
          <p:cNvPr id="8" name="内容占位符 14">
            <a:extLst>
              <a:ext uri="{FF2B5EF4-FFF2-40B4-BE49-F238E27FC236}">
                <a16:creationId xmlns:a16="http://schemas.microsoft.com/office/drawing/2014/main" id="{6ED9BBA6-D6D7-E2A9-5B23-FDABAF8D54CA}"/>
              </a:ext>
            </a:extLst>
          </p:cNvPr>
          <p:cNvSpPr>
            <a:spLocks noGrp="1"/>
          </p:cNvSpPr>
          <p:nvPr>
            <p:ph sz="quarter" idx="30" hasCustomPrompt="1"/>
          </p:nvPr>
        </p:nvSpPr>
        <p:spPr>
          <a:xfrm>
            <a:off x="2331345" y="5713222"/>
            <a:ext cx="1539807" cy="334733"/>
          </a:xfrm>
        </p:spPr>
        <p:txBody>
          <a:bodyPr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pPr lvl="0"/>
            <a:r>
              <a:rPr kumimoji="1" lang="en-US" altLang="en-US" dirty="0"/>
              <a:t>输入文字</a:t>
            </a:r>
            <a:endParaRPr kumimoji="1" lang="zh-CN" altLang="en-US" dirty="0"/>
          </a:p>
        </p:txBody>
      </p:sp>
      <p:sp>
        <p:nvSpPr>
          <p:cNvPr id="9" name="图片占位符 9">
            <a:extLst>
              <a:ext uri="{FF2B5EF4-FFF2-40B4-BE49-F238E27FC236}">
                <a16:creationId xmlns:a16="http://schemas.microsoft.com/office/drawing/2014/main" id="{FC90C81C-40CD-95A2-C178-1D43F3D68B5D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>
          <a:xfrm>
            <a:off x="6392307" y="3584892"/>
            <a:ext cx="5009732" cy="2071560"/>
          </a:xfrm>
        </p:spPr>
        <p:txBody>
          <a:bodyPr/>
          <a:lstStyle/>
          <a:p>
            <a:endParaRPr kumimoji="1" lang="zh-CN" altLang="en-US"/>
          </a:p>
        </p:txBody>
      </p:sp>
      <p:sp>
        <p:nvSpPr>
          <p:cNvPr id="12" name="内容占位符 14">
            <a:extLst>
              <a:ext uri="{FF2B5EF4-FFF2-40B4-BE49-F238E27FC236}">
                <a16:creationId xmlns:a16="http://schemas.microsoft.com/office/drawing/2014/main" id="{C02AEEAA-C77D-72DC-3232-455BD73941CD}"/>
              </a:ext>
            </a:extLst>
          </p:cNvPr>
          <p:cNvSpPr>
            <a:spLocks noGrp="1"/>
          </p:cNvSpPr>
          <p:nvPr>
            <p:ph sz="quarter" idx="32" hasCustomPrompt="1"/>
          </p:nvPr>
        </p:nvSpPr>
        <p:spPr>
          <a:xfrm>
            <a:off x="7895126" y="5733842"/>
            <a:ext cx="1539807" cy="334733"/>
          </a:xfrm>
        </p:spPr>
        <p:txBody>
          <a:bodyPr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pPr lvl="0"/>
            <a:r>
              <a:rPr kumimoji="1" lang="en-US" altLang="en-US" dirty="0"/>
              <a:t>输入文字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94400582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六图片样式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图片占位符 9"/>
          <p:cNvSpPr>
            <a:spLocks noGrp="1"/>
          </p:cNvSpPr>
          <p:nvPr>
            <p:ph type="pic" sz="quarter" idx="13"/>
          </p:nvPr>
        </p:nvSpPr>
        <p:spPr>
          <a:xfrm>
            <a:off x="838196" y="1072569"/>
            <a:ext cx="3182259" cy="2040043"/>
          </a:xfrm>
        </p:spPr>
        <p:txBody>
          <a:bodyPr/>
          <a:lstStyle/>
          <a:p>
            <a:endParaRPr kumimoji="1" lang="zh-CN" altLang="en-US"/>
          </a:p>
        </p:txBody>
      </p:sp>
      <p:sp>
        <p:nvSpPr>
          <p:cNvPr id="19" name="内容占位符 14"/>
          <p:cNvSpPr>
            <a:spLocks noGrp="1"/>
          </p:cNvSpPr>
          <p:nvPr>
            <p:ph sz="quarter" idx="15" hasCustomPrompt="1"/>
          </p:nvPr>
        </p:nvSpPr>
        <p:spPr>
          <a:xfrm>
            <a:off x="1553937" y="5836454"/>
            <a:ext cx="1450521" cy="334733"/>
          </a:xfrm>
        </p:spPr>
        <p:txBody>
          <a:bodyPr anchor="ctr">
            <a:noAutofit/>
          </a:bodyPr>
          <a:lstStyle>
            <a:lvl1pPr marL="0" indent="0" algn="ctr">
              <a:buNone/>
              <a:defRPr sz="1333"/>
            </a:lvl1pPr>
          </a:lstStyle>
          <a:p>
            <a:pPr lvl="0"/>
            <a:r>
              <a:rPr kumimoji="1" lang="en-US" altLang="en-US" dirty="0"/>
              <a:t>输入文字</a:t>
            </a:r>
            <a:endParaRPr kumimoji="1" lang="zh-CN" altLang="en-US" dirty="0"/>
          </a:p>
        </p:txBody>
      </p:sp>
      <p:sp>
        <p:nvSpPr>
          <p:cNvPr id="23" name="内容占位符 14"/>
          <p:cNvSpPr>
            <a:spLocks noGrp="1"/>
          </p:cNvSpPr>
          <p:nvPr>
            <p:ph sz="quarter" idx="19" hasCustomPrompt="1"/>
          </p:nvPr>
        </p:nvSpPr>
        <p:spPr>
          <a:xfrm>
            <a:off x="1524909" y="3246199"/>
            <a:ext cx="1450521" cy="334733"/>
          </a:xfrm>
        </p:spPr>
        <p:txBody>
          <a:bodyPr anchor="ctr">
            <a:noAutofit/>
          </a:bodyPr>
          <a:lstStyle>
            <a:lvl1pPr marL="0" indent="0" algn="ctr">
              <a:buNone/>
              <a:defRPr sz="1333"/>
            </a:lvl1pPr>
          </a:lstStyle>
          <a:p>
            <a:pPr lvl="0"/>
            <a:r>
              <a:rPr kumimoji="1" lang="en-US" altLang="en-US" dirty="0"/>
              <a:t>输入文字</a:t>
            </a:r>
            <a:endParaRPr kumimoji="1" lang="zh-CN" altLang="en-US" dirty="0"/>
          </a:p>
        </p:txBody>
      </p:sp>
      <p:sp>
        <p:nvSpPr>
          <p:cNvPr id="25" name="图片占位符 9"/>
          <p:cNvSpPr>
            <a:spLocks noGrp="1"/>
          </p:cNvSpPr>
          <p:nvPr>
            <p:ph type="pic" sz="quarter" idx="20"/>
          </p:nvPr>
        </p:nvSpPr>
        <p:spPr>
          <a:xfrm>
            <a:off x="4297686" y="1072569"/>
            <a:ext cx="3554541" cy="2040043"/>
          </a:xfrm>
        </p:spPr>
        <p:txBody>
          <a:bodyPr/>
          <a:lstStyle/>
          <a:p>
            <a:endParaRPr kumimoji="1" lang="zh-CN" altLang="en-US"/>
          </a:p>
        </p:txBody>
      </p:sp>
      <p:sp>
        <p:nvSpPr>
          <p:cNvPr id="26" name="内容占位符 14"/>
          <p:cNvSpPr>
            <a:spLocks noGrp="1"/>
          </p:cNvSpPr>
          <p:nvPr>
            <p:ph sz="quarter" idx="21" hasCustomPrompt="1"/>
          </p:nvPr>
        </p:nvSpPr>
        <p:spPr>
          <a:xfrm>
            <a:off x="5385709" y="5836454"/>
            <a:ext cx="1450521" cy="334733"/>
          </a:xfrm>
        </p:spPr>
        <p:txBody>
          <a:bodyPr anchor="ctr">
            <a:noAutofit/>
          </a:bodyPr>
          <a:lstStyle>
            <a:lvl1pPr marL="0" indent="0" algn="ctr">
              <a:buNone/>
              <a:defRPr sz="1333"/>
            </a:lvl1pPr>
          </a:lstStyle>
          <a:p>
            <a:pPr lvl="0"/>
            <a:r>
              <a:rPr kumimoji="1" lang="en-US" altLang="en-US" dirty="0"/>
              <a:t>输入文字</a:t>
            </a:r>
            <a:endParaRPr kumimoji="1" lang="zh-CN" altLang="en-US" dirty="0"/>
          </a:p>
        </p:txBody>
      </p:sp>
      <p:sp>
        <p:nvSpPr>
          <p:cNvPr id="28" name="内容占位符 14"/>
          <p:cNvSpPr>
            <a:spLocks noGrp="1"/>
          </p:cNvSpPr>
          <p:nvPr>
            <p:ph sz="quarter" idx="23" hasCustomPrompt="1"/>
          </p:nvPr>
        </p:nvSpPr>
        <p:spPr>
          <a:xfrm>
            <a:off x="5356681" y="3246199"/>
            <a:ext cx="1450521" cy="334733"/>
          </a:xfrm>
        </p:spPr>
        <p:txBody>
          <a:bodyPr anchor="ctr">
            <a:noAutofit/>
          </a:bodyPr>
          <a:lstStyle>
            <a:lvl1pPr marL="0" indent="0" algn="ctr">
              <a:buNone/>
              <a:defRPr sz="1333"/>
            </a:lvl1pPr>
          </a:lstStyle>
          <a:p>
            <a:pPr lvl="0"/>
            <a:r>
              <a:rPr kumimoji="1" lang="en-US" altLang="en-US" dirty="0"/>
              <a:t>输入文字</a:t>
            </a:r>
            <a:endParaRPr kumimoji="1" lang="zh-CN" altLang="en-US" dirty="0"/>
          </a:p>
        </p:txBody>
      </p:sp>
      <p:sp>
        <p:nvSpPr>
          <p:cNvPr id="29" name="图片占位符 9"/>
          <p:cNvSpPr>
            <a:spLocks noGrp="1"/>
          </p:cNvSpPr>
          <p:nvPr>
            <p:ph type="pic" sz="quarter" idx="24"/>
          </p:nvPr>
        </p:nvSpPr>
        <p:spPr>
          <a:xfrm>
            <a:off x="8129457" y="1072569"/>
            <a:ext cx="3224339" cy="2040043"/>
          </a:xfrm>
        </p:spPr>
        <p:txBody>
          <a:bodyPr/>
          <a:lstStyle/>
          <a:p>
            <a:endParaRPr kumimoji="1" lang="zh-CN" altLang="en-US"/>
          </a:p>
        </p:txBody>
      </p:sp>
      <p:sp>
        <p:nvSpPr>
          <p:cNvPr id="30" name="内容占位符 14"/>
          <p:cNvSpPr>
            <a:spLocks noGrp="1"/>
          </p:cNvSpPr>
          <p:nvPr>
            <p:ph sz="quarter" idx="25" hasCustomPrompt="1"/>
          </p:nvPr>
        </p:nvSpPr>
        <p:spPr>
          <a:xfrm>
            <a:off x="9217481" y="5836454"/>
            <a:ext cx="1450521" cy="334733"/>
          </a:xfrm>
        </p:spPr>
        <p:txBody>
          <a:bodyPr anchor="ctr">
            <a:noAutofit/>
          </a:bodyPr>
          <a:lstStyle>
            <a:lvl1pPr marL="0" indent="0" algn="ctr">
              <a:buNone/>
              <a:defRPr sz="1333"/>
            </a:lvl1pPr>
          </a:lstStyle>
          <a:p>
            <a:pPr lvl="0"/>
            <a:r>
              <a:rPr kumimoji="1" lang="en-US" altLang="en-US" dirty="0"/>
              <a:t>输入文字</a:t>
            </a:r>
            <a:endParaRPr kumimoji="1" lang="zh-CN" altLang="en-US" dirty="0"/>
          </a:p>
        </p:txBody>
      </p:sp>
      <p:sp>
        <p:nvSpPr>
          <p:cNvPr id="32" name="内容占位符 14"/>
          <p:cNvSpPr>
            <a:spLocks noGrp="1"/>
          </p:cNvSpPr>
          <p:nvPr>
            <p:ph sz="quarter" idx="27" hasCustomPrompt="1"/>
          </p:nvPr>
        </p:nvSpPr>
        <p:spPr>
          <a:xfrm>
            <a:off x="9188453" y="3246199"/>
            <a:ext cx="1450521" cy="334733"/>
          </a:xfrm>
        </p:spPr>
        <p:txBody>
          <a:bodyPr anchor="ctr">
            <a:noAutofit/>
          </a:bodyPr>
          <a:lstStyle>
            <a:lvl1pPr marL="0" indent="0" algn="ctr">
              <a:buNone/>
              <a:defRPr sz="1333"/>
            </a:lvl1pPr>
          </a:lstStyle>
          <a:p>
            <a:pPr lvl="0"/>
            <a:r>
              <a:rPr kumimoji="1" lang="en-US" altLang="en-US" dirty="0"/>
              <a:t>输入文字</a:t>
            </a:r>
            <a:endParaRPr kumimoji="1" lang="zh-CN" altLang="en-US" dirty="0"/>
          </a:p>
        </p:txBody>
      </p:sp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838200" y="0"/>
            <a:ext cx="10515600" cy="1072568"/>
          </a:xfrm>
        </p:spPr>
        <p:txBody>
          <a:bodyPr>
            <a:normAutofit/>
          </a:bodyPr>
          <a:lstStyle>
            <a:lvl1pPr>
              <a:defRPr sz="3200" b="1" spc="0">
                <a:solidFill>
                  <a:srgbClr val="2473BD"/>
                </a:solidFill>
              </a:defRPr>
            </a:lvl1pPr>
          </a:lstStyle>
          <a:p>
            <a:r>
              <a:rPr lang="en-US" altLang="en-US" dirty="0" err="1"/>
              <a:t>标题</a:t>
            </a:r>
            <a:r>
              <a:rPr lang="en-US" altLang="en-US" dirty="0"/>
              <a:t> 24</a:t>
            </a:r>
            <a:r>
              <a:rPr lang="en-US" altLang="zh-CN" dirty="0"/>
              <a:t>pt</a:t>
            </a:r>
            <a:endParaRPr lang="en-US" dirty="0"/>
          </a:p>
        </p:txBody>
      </p:sp>
      <p:sp>
        <p:nvSpPr>
          <p:cNvPr id="11" name="矩形 10"/>
          <p:cNvSpPr/>
          <p:nvPr userDrawn="1"/>
        </p:nvSpPr>
        <p:spPr>
          <a:xfrm>
            <a:off x="969364" y="822921"/>
            <a:ext cx="7774899" cy="60959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45000"/>
                  <a:lumOff val="55000"/>
                  <a:alpha val="0"/>
                </a:schemeClr>
              </a:gs>
              <a:gs pos="99000">
                <a:schemeClr val="accent5">
                  <a:lumMod val="75000"/>
                </a:scheme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sp>
        <p:nvSpPr>
          <p:cNvPr id="14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159903" y="619793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333">
                <a:solidFill>
                  <a:srgbClr val="2473BC"/>
                </a:solidFill>
              </a:defRPr>
            </a:lvl1pPr>
          </a:lstStyle>
          <a:p>
            <a:fld id="{335230D7-7499-994E-AC88-FE940CA1B518}" type="slidenum">
              <a:rPr kumimoji="1" lang="zh-CN" altLang="en-US" smtClean="0"/>
              <a:t>‹#›</a:t>
            </a:fld>
            <a:endParaRPr kumimoji="1" lang="zh-CN" altLang="en-US" dirty="0"/>
          </a:p>
        </p:txBody>
      </p:sp>
      <p:sp>
        <p:nvSpPr>
          <p:cNvPr id="2" name="图片占位符 9">
            <a:extLst>
              <a:ext uri="{FF2B5EF4-FFF2-40B4-BE49-F238E27FC236}">
                <a16:creationId xmlns:a16="http://schemas.microsoft.com/office/drawing/2014/main" id="{E053D34A-F736-D2CD-CEE7-19A441BE6CD5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838200" y="3675455"/>
            <a:ext cx="3182259" cy="2040043"/>
          </a:xfrm>
        </p:spPr>
        <p:txBody>
          <a:bodyPr/>
          <a:lstStyle/>
          <a:p>
            <a:endParaRPr kumimoji="1" lang="zh-CN" altLang="en-US"/>
          </a:p>
        </p:txBody>
      </p:sp>
      <p:sp>
        <p:nvSpPr>
          <p:cNvPr id="3" name="图片占位符 9">
            <a:extLst>
              <a:ext uri="{FF2B5EF4-FFF2-40B4-BE49-F238E27FC236}">
                <a16:creationId xmlns:a16="http://schemas.microsoft.com/office/drawing/2014/main" id="{F2D74E34-1BC8-4D6F-15FA-6D1A9CBF4366}"/>
              </a:ext>
            </a:extLst>
          </p:cNvPr>
          <p:cNvSpPr>
            <a:spLocks noGrp="1"/>
          </p:cNvSpPr>
          <p:nvPr>
            <p:ph type="pic" sz="quarter" idx="29"/>
          </p:nvPr>
        </p:nvSpPr>
        <p:spPr>
          <a:xfrm>
            <a:off x="4297690" y="3675455"/>
            <a:ext cx="3554541" cy="2040043"/>
          </a:xfrm>
        </p:spPr>
        <p:txBody>
          <a:bodyPr/>
          <a:lstStyle/>
          <a:p>
            <a:endParaRPr kumimoji="1" lang="zh-CN" altLang="en-US"/>
          </a:p>
        </p:txBody>
      </p:sp>
      <p:sp>
        <p:nvSpPr>
          <p:cNvPr id="5" name="图片占位符 9">
            <a:extLst>
              <a:ext uri="{FF2B5EF4-FFF2-40B4-BE49-F238E27FC236}">
                <a16:creationId xmlns:a16="http://schemas.microsoft.com/office/drawing/2014/main" id="{6B08C472-7D59-1EC4-36D7-0CC9D04122F3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>
          <a:xfrm>
            <a:off x="8129461" y="3675455"/>
            <a:ext cx="3224339" cy="2040043"/>
          </a:xfrm>
        </p:spPr>
        <p:txBody>
          <a:bodyPr/>
          <a:lstStyle/>
          <a:p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52139970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结束语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sz="quarter" idx="13" hasCustomPrompt="1"/>
          </p:nvPr>
        </p:nvSpPr>
        <p:spPr>
          <a:xfrm>
            <a:off x="838201" y="1072568"/>
            <a:ext cx="10515600" cy="4839584"/>
          </a:xfrm>
        </p:spPr>
        <p:txBody>
          <a:bodyPr>
            <a:normAutofit/>
          </a:bodyPr>
          <a:lstStyle>
            <a:lvl1pPr marL="457189" indent="-457189" algn="l">
              <a:lnSpc>
                <a:spcPct val="200000"/>
              </a:lnSpc>
              <a:buFont typeface="Arial" panose="020B0604020202020204" pitchFamily="34" charset="0"/>
              <a:buChar char="•"/>
              <a:defRPr sz="2667" b="0">
                <a:solidFill>
                  <a:srgbClr val="2473BD"/>
                </a:solidFill>
              </a:defRPr>
            </a:lvl1pPr>
            <a:lvl2pPr algn="ctr">
              <a:lnSpc>
                <a:spcPct val="150000"/>
              </a:lnSpc>
              <a:defRPr sz="2667"/>
            </a:lvl2pPr>
            <a:lvl3pPr marL="914377" indent="0" algn="l">
              <a:buNone/>
              <a:defRPr/>
            </a:lvl3pPr>
          </a:lstStyle>
          <a:p>
            <a:pPr lvl="0"/>
            <a:r>
              <a:rPr kumimoji="1" lang="zh-CN" altLang="en-US" dirty="0"/>
              <a:t>要点一 </a:t>
            </a:r>
            <a:r>
              <a:rPr kumimoji="1" lang="en-US" altLang="zh-CN" dirty="0"/>
              <a:t>20 </a:t>
            </a:r>
            <a:r>
              <a:rPr kumimoji="1" lang="en-US" altLang="zh-CN" dirty="0" err="1"/>
              <a:t>pt</a:t>
            </a:r>
            <a:endParaRPr kumimoji="1" lang="en-US" altLang="zh-CN" dirty="0"/>
          </a:p>
          <a:p>
            <a:pPr marL="457189" marR="0" lvl="0" indent="-457189" algn="l" defTabSz="914377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1" lang="zh-CN" altLang="en-US" dirty="0"/>
              <a:t>要点二 </a:t>
            </a:r>
            <a:r>
              <a:rPr kumimoji="1" lang="en-US" altLang="zh-CN" dirty="0"/>
              <a:t>20 </a:t>
            </a:r>
            <a:r>
              <a:rPr kumimoji="1" lang="en-US" altLang="zh-CN" dirty="0" err="1"/>
              <a:t>pt</a:t>
            </a:r>
            <a:endParaRPr kumimoji="1" lang="en-US" altLang="zh-CN" dirty="0"/>
          </a:p>
          <a:p>
            <a:pPr lvl="0"/>
            <a:endParaRPr kumimoji="1" lang="zh-CN" altLang="en-US" dirty="0"/>
          </a:p>
        </p:txBody>
      </p:sp>
      <p:sp>
        <p:nvSpPr>
          <p:cNvPr id="13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159903" y="619793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333">
                <a:solidFill>
                  <a:srgbClr val="2473BC"/>
                </a:solidFill>
              </a:defRPr>
            </a:lvl1pPr>
          </a:lstStyle>
          <a:p>
            <a:fld id="{335230D7-7499-994E-AC88-FE940CA1B518}" type="slidenum">
              <a:rPr kumimoji="1" lang="zh-CN" altLang="en-US" smtClean="0"/>
              <a:t>‹#›</a:t>
            </a:fld>
            <a:endParaRPr kumimoji="1" lang="zh-CN" alt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AA1A86D-5F81-110E-8749-3AEE7409EF6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0"/>
            <a:ext cx="10515600" cy="1072568"/>
          </a:xfrm>
        </p:spPr>
        <p:txBody>
          <a:bodyPr>
            <a:normAutofit/>
          </a:bodyPr>
          <a:lstStyle>
            <a:lvl1pPr>
              <a:defRPr sz="3200" b="1" spc="0">
                <a:solidFill>
                  <a:srgbClr val="2473BD"/>
                </a:solidFill>
              </a:defRPr>
            </a:lvl1pPr>
          </a:lstStyle>
          <a:p>
            <a:r>
              <a:rPr lang="zh-CN" altLang="en-US" dirty="0"/>
              <a:t>总结 </a:t>
            </a:r>
            <a:r>
              <a:rPr lang="en-US" altLang="zh-CN" dirty="0"/>
              <a:t>24pt</a:t>
            </a:r>
            <a:endParaRPr lang="en-US" dirty="0"/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D36E43A8-455C-6392-05E0-6E9ACD341EE5}"/>
              </a:ext>
            </a:extLst>
          </p:cNvPr>
          <p:cNvSpPr/>
          <p:nvPr userDrawn="1"/>
        </p:nvSpPr>
        <p:spPr>
          <a:xfrm>
            <a:off x="969364" y="822921"/>
            <a:ext cx="7774899" cy="60959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45000"/>
                  <a:lumOff val="55000"/>
                  <a:alpha val="0"/>
                </a:schemeClr>
              </a:gs>
              <a:gs pos="99000">
                <a:schemeClr val="accent5">
                  <a:lumMod val="75000"/>
                </a:scheme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</p:spTree>
    <p:extLst>
      <p:ext uri="{BB962C8B-B14F-4D97-AF65-F5344CB8AC3E}">
        <p14:creationId xmlns:p14="http://schemas.microsoft.com/office/powerpoint/2010/main" val="188672699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结尾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图片 15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69188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805487-6FAC-A949-B4E1-6055E34AFC3F}" type="datetime6">
              <a:rPr lang="zh-CN" altLang="en-US" smtClean="0"/>
              <a:t>2023年4月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2EF94A-F20B-4294-BE7A-65FC3A01A937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10" name="圆角矩形 9"/>
          <p:cNvSpPr/>
          <p:nvPr userDrawn="1"/>
        </p:nvSpPr>
        <p:spPr>
          <a:xfrm>
            <a:off x="0" y="142504"/>
            <a:ext cx="249382" cy="454232"/>
          </a:xfrm>
          <a:prstGeom prst="roundRect">
            <a:avLst>
              <a:gd name="adj" fmla="val 0"/>
            </a:avLst>
          </a:prstGeom>
          <a:solidFill>
            <a:srgbClr val="0078E5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 sz="3600" dirty="0">
              <a:latin typeface="Ebrima" panose="02000000000000000000" pitchFamily="2" charset="0"/>
              <a:ea typeface="微软雅黑" panose="020B0503020204020204" pitchFamily="34" charset="-122"/>
              <a:cs typeface="Ebrima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686995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>
            <a:extLst>
              <a:ext uri="{FF2B5EF4-FFF2-40B4-BE49-F238E27FC236}">
                <a16:creationId xmlns:a16="http://schemas.microsoft.com/office/drawing/2014/main" id="{0C3E00E6-8211-7782-62A4-1D9114D3283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9" name="矩形 8">
            <a:extLst>
              <a:ext uri="{FF2B5EF4-FFF2-40B4-BE49-F238E27FC236}">
                <a16:creationId xmlns:a16="http://schemas.microsoft.com/office/drawing/2014/main" id="{E36D54E2-42AC-0714-F70F-788F1B6D53B0}"/>
              </a:ext>
            </a:extLst>
          </p:cNvPr>
          <p:cNvSpPr/>
          <p:nvPr userDrawn="1"/>
        </p:nvSpPr>
        <p:spPr>
          <a:xfrm>
            <a:off x="14511" y="2932678"/>
            <a:ext cx="12194499" cy="1301469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45000"/>
                  <a:lumOff val="55000"/>
                  <a:alpha val="0"/>
                </a:schemeClr>
              </a:gs>
              <a:gs pos="100000">
                <a:schemeClr val="accent5">
                  <a:lumMod val="75000"/>
                </a:scheme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endParaRPr lang="zh-CN" altLang="en-US" sz="4800" b="1" spc="4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3019DEBC-382A-1457-8149-B78E698C656D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03201" y="3129040"/>
            <a:ext cx="9144000" cy="906759"/>
          </a:xfrm>
        </p:spPr>
        <p:txBody>
          <a:bodyPr anchor="b">
            <a:normAutofit/>
          </a:bodyPr>
          <a:lstStyle>
            <a:lvl1pPr algn="l">
              <a:defRPr sz="48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标题幻灯片 </a:t>
            </a:r>
            <a:r>
              <a:rPr lang="en-US" altLang="zh-CN" dirty="0"/>
              <a:t>36 </a:t>
            </a:r>
            <a:r>
              <a:rPr lang="en-US" altLang="zh-CN" dirty="0" err="1"/>
              <a:t>pt</a:t>
            </a:r>
            <a:endParaRPr lang="zh-CN" altLang="en-US" dirty="0"/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216DCF18-569E-9675-E289-05FC06A8141B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203201" y="4827488"/>
            <a:ext cx="9144000" cy="684136"/>
          </a:xfrm>
        </p:spPr>
        <p:txBody>
          <a:bodyPr/>
          <a:lstStyle>
            <a:lvl1pPr marL="0" indent="0" algn="l">
              <a:buNone/>
              <a:defRPr sz="3200">
                <a:solidFill>
                  <a:schemeClr val="bg1"/>
                </a:solidFill>
              </a:defRPr>
            </a:lvl1pPr>
            <a:lvl2pPr marL="609585" indent="0" algn="ctr">
              <a:buNone/>
              <a:defRPr sz="2667"/>
            </a:lvl2pPr>
            <a:lvl3pPr marL="1219170" indent="0" algn="ctr">
              <a:buNone/>
              <a:defRPr sz="2400"/>
            </a:lvl3pPr>
            <a:lvl4pPr marL="1828754" indent="0" algn="ctr">
              <a:buNone/>
              <a:defRPr sz="2133"/>
            </a:lvl4pPr>
            <a:lvl5pPr marL="2438339" indent="0" algn="ctr">
              <a:buNone/>
              <a:defRPr sz="2133"/>
            </a:lvl5pPr>
            <a:lvl6pPr marL="3047924" indent="0" algn="ctr">
              <a:buNone/>
              <a:defRPr sz="2133"/>
            </a:lvl6pPr>
            <a:lvl7pPr marL="3657509" indent="0" algn="ctr">
              <a:buNone/>
              <a:defRPr sz="2133"/>
            </a:lvl7pPr>
            <a:lvl8pPr marL="4267093" indent="0" algn="ctr">
              <a:buNone/>
              <a:defRPr sz="2133"/>
            </a:lvl8pPr>
            <a:lvl9pPr marL="4876678" indent="0" algn="ctr">
              <a:buNone/>
              <a:defRPr sz="2133"/>
            </a:lvl9pPr>
          </a:lstStyle>
          <a:p>
            <a:r>
              <a:rPr lang="zh-CN" altLang="en-US" dirty="0"/>
              <a:t>演讲者信息 </a:t>
            </a:r>
            <a:r>
              <a:rPr lang="en-US" altLang="zh-CN" dirty="0"/>
              <a:t>24 </a:t>
            </a:r>
            <a:r>
              <a:rPr lang="en-US" altLang="zh-CN" dirty="0" err="1"/>
              <a:t>pt</a:t>
            </a:r>
            <a:endParaRPr lang="zh-CN" altLang="en-US" dirty="0"/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A80AA4DE-BC58-B343-2453-DAA8C609DF22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203201" y="218959"/>
            <a:ext cx="4671259" cy="5416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41699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2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:a16="http://schemas.microsoft.com/office/drawing/2014/main" id="{DE7F6B1E-6ED5-93F9-55B0-F5CCD823CA3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标题 1">
            <a:extLst>
              <a:ext uri="{FF2B5EF4-FFF2-40B4-BE49-F238E27FC236}">
                <a16:creationId xmlns:a16="http://schemas.microsoft.com/office/drawing/2014/main" id="{3019DEBC-382A-1457-8149-B78E698C656D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93010" y="2975622"/>
            <a:ext cx="6880247" cy="906759"/>
          </a:xfrm>
        </p:spPr>
        <p:txBody>
          <a:bodyPr anchor="b">
            <a:normAutofit/>
          </a:bodyPr>
          <a:lstStyle>
            <a:lvl1pPr algn="l">
              <a:defRPr sz="4800">
                <a:solidFill>
                  <a:srgbClr val="2473BC"/>
                </a:solidFill>
              </a:defRPr>
            </a:lvl1pPr>
          </a:lstStyle>
          <a:p>
            <a:r>
              <a:rPr lang="zh-CN" altLang="en-US" dirty="0"/>
              <a:t>标题幻灯片 </a:t>
            </a:r>
            <a:r>
              <a:rPr lang="en-US" altLang="zh-CN" dirty="0"/>
              <a:t>36 </a:t>
            </a:r>
            <a:r>
              <a:rPr lang="en-US" altLang="zh-CN" dirty="0" err="1"/>
              <a:t>pt</a:t>
            </a:r>
            <a:endParaRPr lang="zh-CN" altLang="en-US" dirty="0"/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216DCF18-569E-9675-E289-05FC06A8141B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93009" y="4507701"/>
            <a:ext cx="6880248" cy="684136"/>
          </a:xfrm>
        </p:spPr>
        <p:txBody>
          <a:bodyPr/>
          <a:lstStyle>
            <a:lvl1pPr marL="0" indent="0" algn="l">
              <a:buNone/>
              <a:defRPr sz="3200">
                <a:solidFill>
                  <a:srgbClr val="2473BC"/>
                </a:solidFill>
              </a:defRPr>
            </a:lvl1pPr>
            <a:lvl2pPr marL="609585" indent="0" algn="ctr">
              <a:buNone/>
              <a:defRPr sz="2667"/>
            </a:lvl2pPr>
            <a:lvl3pPr marL="1219170" indent="0" algn="ctr">
              <a:buNone/>
              <a:defRPr sz="2400"/>
            </a:lvl3pPr>
            <a:lvl4pPr marL="1828754" indent="0" algn="ctr">
              <a:buNone/>
              <a:defRPr sz="2133"/>
            </a:lvl4pPr>
            <a:lvl5pPr marL="2438339" indent="0" algn="ctr">
              <a:buNone/>
              <a:defRPr sz="2133"/>
            </a:lvl5pPr>
            <a:lvl6pPr marL="3047924" indent="0" algn="ctr">
              <a:buNone/>
              <a:defRPr sz="2133"/>
            </a:lvl6pPr>
            <a:lvl7pPr marL="3657509" indent="0" algn="ctr">
              <a:buNone/>
              <a:defRPr sz="2133"/>
            </a:lvl7pPr>
            <a:lvl8pPr marL="4267093" indent="0" algn="ctr">
              <a:buNone/>
              <a:defRPr sz="2133"/>
            </a:lvl8pPr>
            <a:lvl9pPr marL="4876678" indent="0" algn="ctr">
              <a:buNone/>
              <a:defRPr sz="2133"/>
            </a:lvl9pPr>
          </a:lstStyle>
          <a:p>
            <a:r>
              <a:rPr lang="zh-CN" altLang="en-US" dirty="0"/>
              <a:t>演讲者信息 </a:t>
            </a:r>
            <a:r>
              <a:rPr lang="en-US" altLang="zh-CN" dirty="0"/>
              <a:t>24 </a:t>
            </a:r>
            <a:r>
              <a:rPr lang="en-US" altLang="zh-CN" dirty="0" err="1"/>
              <a:t>pt</a:t>
            </a:r>
            <a:endParaRPr lang="zh-CN" altLang="en-US" dirty="0"/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83739D89-D59D-D2DF-74AB-46B76282E2E4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93009" y="705262"/>
            <a:ext cx="3899504" cy="443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47554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3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>
            <a:extLst>
              <a:ext uri="{FF2B5EF4-FFF2-40B4-BE49-F238E27FC236}">
                <a16:creationId xmlns:a16="http://schemas.microsoft.com/office/drawing/2014/main" id="{9B01B96B-E550-7C65-65FD-DB4F5CBF4E6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标题 1">
            <a:extLst>
              <a:ext uri="{FF2B5EF4-FFF2-40B4-BE49-F238E27FC236}">
                <a16:creationId xmlns:a16="http://schemas.microsoft.com/office/drawing/2014/main" id="{3019DEBC-382A-1457-8149-B78E698C656D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29586" y="2975622"/>
            <a:ext cx="6605665" cy="906759"/>
          </a:xfrm>
        </p:spPr>
        <p:txBody>
          <a:bodyPr anchor="b">
            <a:normAutofit/>
          </a:bodyPr>
          <a:lstStyle>
            <a:lvl1pPr algn="l">
              <a:defRPr sz="4800">
                <a:solidFill>
                  <a:srgbClr val="2473BC"/>
                </a:solidFill>
              </a:defRPr>
            </a:lvl1pPr>
          </a:lstStyle>
          <a:p>
            <a:r>
              <a:rPr lang="zh-CN" altLang="en-US" dirty="0"/>
              <a:t>标题幻灯片 </a:t>
            </a:r>
            <a:r>
              <a:rPr lang="en-US" altLang="zh-CN" dirty="0"/>
              <a:t>36 </a:t>
            </a:r>
            <a:r>
              <a:rPr lang="en-US" altLang="zh-CN" dirty="0" err="1"/>
              <a:t>pt</a:t>
            </a:r>
            <a:endParaRPr lang="zh-CN" altLang="en-US" dirty="0"/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216DCF18-569E-9675-E289-05FC06A8141B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29586" y="4507701"/>
            <a:ext cx="6605665" cy="684136"/>
          </a:xfrm>
        </p:spPr>
        <p:txBody>
          <a:bodyPr/>
          <a:lstStyle>
            <a:lvl1pPr marL="0" indent="0" algn="l">
              <a:buNone/>
              <a:defRPr sz="3200">
                <a:solidFill>
                  <a:srgbClr val="2473BC"/>
                </a:solidFill>
              </a:defRPr>
            </a:lvl1pPr>
            <a:lvl2pPr marL="609585" indent="0" algn="ctr">
              <a:buNone/>
              <a:defRPr sz="2667"/>
            </a:lvl2pPr>
            <a:lvl3pPr marL="1219170" indent="0" algn="ctr">
              <a:buNone/>
              <a:defRPr sz="2400"/>
            </a:lvl3pPr>
            <a:lvl4pPr marL="1828754" indent="0" algn="ctr">
              <a:buNone/>
              <a:defRPr sz="2133"/>
            </a:lvl4pPr>
            <a:lvl5pPr marL="2438339" indent="0" algn="ctr">
              <a:buNone/>
              <a:defRPr sz="2133"/>
            </a:lvl5pPr>
            <a:lvl6pPr marL="3047924" indent="0" algn="ctr">
              <a:buNone/>
              <a:defRPr sz="2133"/>
            </a:lvl6pPr>
            <a:lvl7pPr marL="3657509" indent="0" algn="ctr">
              <a:buNone/>
              <a:defRPr sz="2133"/>
            </a:lvl7pPr>
            <a:lvl8pPr marL="4267093" indent="0" algn="ctr">
              <a:buNone/>
              <a:defRPr sz="2133"/>
            </a:lvl8pPr>
            <a:lvl9pPr marL="4876678" indent="0" algn="ctr">
              <a:buNone/>
              <a:defRPr sz="2133"/>
            </a:lvl9pPr>
          </a:lstStyle>
          <a:p>
            <a:r>
              <a:rPr lang="zh-CN" altLang="en-US" dirty="0"/>
              <a:t>演讲者信息 </a:t>
            </a:r>
            <a:r>
              <a:rPr lang="en-US" altLang="zh-CN" dirty="0"/>
              <a:t>24 </a:t>
            </a:r>
            <a:r>
              <a:rPr lang="en-US" altLang="zh-CN" dirty="0" err="1"/>
              <a:t>pt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8948051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Title 1"/>
          <p:cNvSpPr>
            <a:spLocks noGrp="1"/>
          </p:cNvSpPr>
          <p:nvPr>
            <p:ph type="title" hasCustomPrompt="1"/>
          </p:nvPr>
        </p:nvSpPr>
        <p:spPr>
          <a:xfrm>
            <a:off x="384716" y="181897"/>
            <a:ext cx="7195135" cy="884900"/>
          </a:xfrm>
        </p:spPr>
        <p:txBody>
          <a:bodyPr>
            <a:normAutofit/>
          </a:bodyPr>
          <a:lstStyle>
            <a:lvl1pPr>
              <a:defRPr sz="3733" b="1" spc="400">
                <a:solidFill>
                  <a:srgbClr val="2473BD"/>
                </a:solidFill>
              </a:defRPr>
            </a:lvl1pPr>
          </a:lstStyle>
          <a:p>
            <a:r>
              <a:rPr lang="zh-CN" altLang="en-US" dirty="0"/>
              <a:t>  内容概览 </a:t>
            </a:r>
            <a:r>
              <a:rPr lang="en-US" altLang="zh-CN" dirty="0"/>
              <a:t>28pt</a:t>
            </a:r>
            <a:endParaRPr lang="en-US" dirty="0"/>
          </a:p>
        </p:txBody>
      </p:sp>
      <p:sp>
        <p:nvSpPr>
          <p:cNvPr id="2" name="Footer Placeholder 4"/>
          <p:cNvSpPr txBox="1"/>
          <p:nvPr userDrawn="1"/>
        </p:nvSpPr>
        <p:spPr>
          <a:xfrm>
            <a:off x="2462431" y="5681614"/>
            <a:ext cx="4114800" cy="365125"/>
          </a:xfrm>
          <a:prstGeom prst="rect">
            <a:avLst/>
          </a:prstGeom>
        </p:spPr>
        <p:txBody>
          <a:bodyPr vert="horz" lIns="121920" tIns="60960" rIns="121920" bIns="60960" rtlCol="0" anchor="ctr"/>
          <a:lstStyle>
            <a:defPPr>
              <a:defRPr lang="zh-CN"/>
            </a:defPPr>
            <a:lvl1pPr marL="0" algn="ctr" defTabSz="685800" rtl="0" eaLnBrk="1" latinLnBrk="0" hangingPunct="1">
              <a:defRPr sz="9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kumimoji="1" lang="zh-CN" altLang="en-US" sz="1200" dirty="0"/>
          </a:p>
        </p:txBody>
      </p:sp>
      <p:sp>
        <p:nvSpPr>
          <p:cNvPr id="13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914208" y="619793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333">
                <a:solidFill>
                  <a:srgbClr val="2473BC"/>
                </a:solidFill>
              </a:defRPr>
            </a:lvl1pPr>
          </a:lstStyle>
          <a:p>
            <a:fld id="{335230D7-7499-994E-AC88-FE940CA1B518}" type="slidenum">
              <a:rPr kumimoji="1" lang="zh-CN" altLang="en-US" smtClean="0"/>
              <a:t>‹#›</a:t>
            </a:fld>
            <a:endParaRPr kumimoji="1" lang="zh-CN" altLang="en-US" dirty="0"/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021D3A91-AA91-E870-FC18-F4DABF2A47A8}"/>
              </a:ext>
            </a:extLst>
          </p:cNvPr>
          <p:cNvSpPr/>
          <p:nvPr userDrawn="1"/>
        </p:nvSpPr>
        <p:spPr>
          <a:xfrm flipV="1">
            <a:off x="357754" y="1038297"/>
            <a:ext cx="8324153" cy="45719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45000"/>
                  <a:lumOff val="55000"/>
                  <a:alpha val="0"/>
                </a:schemeClr>
              </a:gs>
              <a:gs pos="99000">
                <a:schemeClr val="accent5">
                  <a:lumMod val="75000"/>
                </a:scheme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004C68B5-661A-03CA-24BE-DCB75DC839E6}"/>
              </a:ext>
            </a:extLst>
          </p:cNvPr>
          <p:cNvSpPr/>
          <p:nvPr userDrawn="1"/>
        </p:nvSpPr>
        <p:spPr>
          <a:xfrm>
            <a:off x="0" y="286327"/>
            <a:ext cx="315707" cy="729280"/>
          </a:xfrm>
          <a:prstGeom prst="rect">
            <a:avLst/>
          </a:prstGeom>
          <a:solidFill>
            <a:srgbClr val="0070C0"/>
          </a:solidFill>
          <a:ln>
            <a:solidFill>
              <a:srgbClr val="00B0F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38648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章节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8731" y="0"/>
            <a:ext cx="12192000" cy="6858000"/>
          </a:xfrm>
          <a:prstGeom prst="rect">
            <a:avLst/>
          </a:prstGeom>
        </p:spPr>
      </p:pic>
      <p:sp>
        <p:nvSpPr>
          <p:cNvPr id="13" name="Content Placeholder 2"/>
          <p:cNvSpPr>
            <a:spLocks noGrp="1"/>
          </p:cNvSpPr>
          <p:nvPr>
            <p:ph idx="1" hasCustomPrompt="1"/>
          </p:nvPr>
        </p:nvSpPr>
        <p:spPr>
          <a:xfrm>
            <a:off x="770467" y="2508355"/>
            <a:ext cx="10583333" cy="2578303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buFontTx/>
              <a:buNone/>
              <a:defRPr sz="3200" b="1">
                <a:solidFill>
                  <a:srgbClr val="2473BD"/>
                </a:solidFill>
              </a:defRPr>
            </a:lvl1pPr>
            <a:lvl2pPr>
              <a:lnSpc>
                <a:spcPct val="150000"/>
              </a:lnSpc>
              <a:defRPr sz="2667">
                <a:solidFill>
                  <a:schemeClr val="accent1"/>
                </a:solidFill>
              </a:defRPr>
            </a:lvl2pPr>
            <a:lvl3pPr>
              <a:defRPr sz="2800"/>
            </a:lvl3pPr>
            <a:lvl4pPr>
              <a:defRPr sz="1667"/>
            </a:lvl4pPr>
            <a:lvl5pPr>
              <a:defRPr sz="2800"/>
            </a:lvl5pPr>
          </a:lstStyle>
          <a:p>
            <a:pPr lvl="0"/>
            <a:r>
              <a:rPr kumimoji="1" lang="zh-CN" altLang="en-US" dirty="0"/>
              <a:t>章节标题 </a:t>
            </a:r>
            <a:r>
              <a:rPr lang="en-US" altLang="zh-CN" dirty="0"/>
              <a:t>24pt</a:t>
            </a:r>
            <a:endParaRPr lang="zh-CN" altLang="en-US" dirty="0"/>
          </a:p>
          <a:p>
            <a:pPr lvl="1"/>
            <a:r>
              <a:rPr lang="zh-CN" altLang="en-US" dirty="0"/>
              <a:t>次级内容 </a:t>
            </a:r>
            <a:r>
              <a:rPr lang="en-US" altLang="zh-CN" dirty="0"/>
              <a:t>20pt</a:t>
            </a:r>
            <a:endParaRPr lang="zh-CN" altLang="en-US" dirty="0"/>
          </a:p>
        </p:txBody>
      </p:sp>
      <p:sp>
        <p:nvSpPr>
          <p:cNvPr id="1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159903" y="619793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333">
                <a:solidFill>
                  <a:srgbClr val="2473BC"/>
                </a:solidFill>
              </a:defRPr>
            </a:lvl1pPr>
          </a:lstStyle>
          <a:p>
            <a:fld id="{335230D7-7499-994E-AC88-FE940CA1B518}" type="slidenum">
              <a:rPr kumimoji="1" lang="zh-CN" altLang="en-US" smtClean="0"/>
              <a:t>‹#›</a:t>
            </a:fld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6920159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">
    <p:bg>
      <p:bgPr>
        <a:gradFill flip="none" rotWithShape="1">
          <a:gsLst>
            <a:gs pos="0">
              <a:srgbClr val="080CB8"/>
            </a:gs>
            <a:gs pos="100000">
              <a:schemeClr val="accent1">
                <a:lumMod val="60000"/>
                <a:lumOff val="40000"/>
              </a:schemeClr>
            </a:gs>
          </a:gsLst>
          <a:lin ang="108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 userDrawn="1"/>
        </p:nvSpPr>
        <p:spPr>
          <a:xfrm>
            <a:off x="685656" y="1659661"/>
            <a:ext cx="10299705" cy="487735"/>
          </a:xfrm>
          <a:prstGeom prst="rect">
            <a:avLst/>
          </a:prstGeom>
          <a:ln w="12700">
            <a:miter lim="400000"/>
          </a:ln>
        </p:spPr>
        <p:txBody>
          <a:bodyPr lIns="38277" tIns="38277" rIns="38277" bIns="38277">
            <a:spAutoFit/>
          </a:bodyPr>
          <a:lstStyle>
            <a:lvl1pPr defTabSz="1219200">
              <a:defRPr sz="2000" b="1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微软雅黑" panose="020B0503020204020204" pitchFamily="34" charset="-122"/>
              </a:defRPr>
            </a:lvl1pPr>
          </a:lstStyle>
          <a:p>
            <a:endParaRPr sz="2667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Content Placeholder 2"/>
          <p:cNvSpPr>
            <a:spLocks noGrp="1"/>
          </p:cNvSpPr>
          <p:nvPr>
            <p:ph idx="1" hasCustomPrompt="1"/>
          </p:nvPr>
        </p:nvSpPr>
        <p:spPr>
          <a:xfrm>
            <a:off x="838200" y="1072568"/>
            <a:ext cx="10515600" cy="4932032"/>
          </a:xfrm>
        </p:spPr>
        <p:txBody>
          <a:bodyPr/>
          <a:lstStyle>
            <a:lvl1pPr>
              <a:lnSpc>
                <a:spcPct val="150000"/>
              </a:lnSpc>
              <a:defRPr sz="2667" b="0"/>
            </a:lvl1pPr>
            <a:lvl2pPr>
              <a:lnSpc>
                <a:spcPct val="150000"/>
              </a:lnSpc>
              <a:defRPr sz="2133"/>
            </a:lvl2pPr>
            <a:lvl3pPr>
              <a:lnSpc>
                <a:spcPct val="150000"/>
              </a:lnSpc>
              <a:defRPr sz="1600"/>
            </a:lvl3pPr>
            <a:lvl4pPr>
              <a:lnSpc>
                <a:spcPct val="150000"/>
              </a:lnSpc>
              <a:defRPr/>
            </a:lvl4pPr>
            <a:lvl5pPr>
              <a:lnSpc>
                <a:spcPct val="150000"/>
              </a:lnSpc>
              <a:defRPr/>
            </a:lvl5pPr>
          </a:lstStyle>
          <a:p>
            <a:pPr lvl="0"/>
            <a:r>
              <a:rPr lang="zh-CN" altLang="en-US" dirty="0"/>
              <a:t>第一级 </a:t>
            </a:r>
            <a:r>
              <a:rPr lang="en-US" altLang="zh-CN" dirty="0"/>
              <a:t>20pt</a:t>
            </a:r>
            <a:endParaRPr lang="zh-CN" altLang="en-US" dirty="0"/>
          </a:p>
          <a:p>
            <a:pPr lvl="1"/>
            <a:r>
              <a:rPr lang="zh-CN" altLang="en-US" dirty="0"/>
              <a:t>第二级 </a:t>
            </a:r>
            <a:r>
              <a:rPr lang="en-US" altLang="zh-CN" dirty="0"/>
              <a:t>16pt</a:t>
            </a:r>
            <a:endParaRPr lang="zh-CN" altLang="en-US" dirty="0"/>
          </a:p>
          <a:p>
            <a:pPr lvl="2"/>
            <a:r>
              <a:rPr lang="zh-CN" altLang="en-US" dirty="0"/>
              <a:t>第三级 </a:t>
            </a:r>
            <a:r>
              <a:rPr lang="en-US" altLang="zh-CN" dirty="0"/>
              <a:t>12pt</a:t>
            </a:r>
            <a:endParaRPr lang="zh-CN" altLang="en-US" dirty="0"/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838200" y="0"/>
            <a:ext cx="10515600" cy="1072568"/>
          </a:xfrm>
        </p:spPr>
        <p:txBody>
          <a:bodyPr>
            <a:normAutofit/>
          </a:bodyPr>
          <a:lstStyle>
            <a:lvl1pPr>
              <a:defRPr sz="3200" b="1" spc="0">
                <a:solidFill>
                  <a:srgbClr val="2473BD"/>
                </a:solidFill>
              </a:defRPr>
            </a:lvl1pPr>
          </a:lstStyle>
          <a:p>
            <a:r>
              <a:rPr lang="en-US" altLang="en-US" dirty="0" err="1"/>
              <a:t>标题</a:t>
            </a:r>
            <a:r>
              <a:rPr lang="en-US" altLang="en-US" dirty="0"/>
              <a:t> 24</a:t>
            </a:r>
            <a:r>
              <a:rPr lang="en-US" altLang="zh-CN" dirty="0"/>
              <a:t>pt</a:t>
            </a:r>
            <a:endParaRPr lang="en-US" dirty="0"/>
          </a:p>
        </p:txBody>
      </p:sp>
      <p:sp>
        <p:nvSpPr>
          <p:cNvPr id="10" name="矩形 9"/>
          <p:cNvSpPr/>
          <p:nvPr userDrawn="1"/>
        </p:nvSpPr>
        <p:spPr>
          <a:xfrm>
            <a:off x="969364" y="822921"/>
            <a:ext cx="7774899" cy="60959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45000"/>
                  <a:lumOff val="55000"/>
                  <a:alpha val="0"/>
                </a:schemeClr>
              </a:gs>
              <a:gs pos="99000">
                <a:schemeClr val="accent5">
                  <a:lumMod val="75000"/>
                </a:scheme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sp>
        <p:nvSpPr>
          <p:cNvPr id="17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159903" y="619793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333">
                <a:solidFill>
                  <a:srgbClr val="2473BC"/>
                </a:solidFill>
              </a:defRPr>
            </a:lvl1pPr>
          </a:lstStyle>
          <a:p>
            <a:fld id="{335230D7-7499-994E-AC88-FE940CA1B518}" type="slidenum">
              <a:rPr kumimoji="1" lang="zh-CN" altLang="en-US" smtClean="0"/>
              <a:t>‹#›</a:t>
            </a:fld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0284132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表页样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838200" y="0"/>
            <a:ext cx="10515600" cy="1072568"/>
          </a:xfrm>
        </p:spPr>
        <p:txBody>
          <a:bodyPr>
            <a:normAutofit/>
          </a:bodyPr>
          <a:lstStyle>
            <a:lvl1pPr>
              <a:defRPr sz="3200" b="1" spc="0">
                <a:solidFill>
                  <a:srgbClr val="2473BD"/>
                </a:solidFill>
              </a:defRPr>
            </a:lvl1pPr>
          </a:lstStyle>
          <a:p>
            <a:r>
              <a:rPr lang="en-US" altLang="en-US" dirty="0" err="1"/>
              <a:t>标题</a:t>
            </a:r>
            <a:r>
              <a:rPr lang="en-US" altLang="en-US" dirty="0"/>
              <a:t> 24</a:t>
            </a:r>
            <a:r>
              <a:rPr lang="en-US" altLang="zh-CN" dirty="0"/>
              <a:t>pt</a:t>
            </a:r>
            <a:endParaRPr lang="en-US" dirty="0"/>
          </a:p>
        </p:txBody>
      </p:sp>
      <p:sp>
        <p:nvSpPr>
          <p:cNvPr id="8" name="图表占位符 7"/>
          <p:cNvSpPr>
            <a:spLocks noGrp="1"/>
          </p:cNvSpPr>
          <p:nvPr>
            <p:ph type="chart" sz="quarter" idx="13"/>
          </p:nvPr>
        </p:nvSpPr>
        <p:spPr>
          <a:xfrm>
            <a:off x="838200" y="1072569"/>
            <a:ext cx="10515600" cy="4936681"/>
          </a:xfrm>
        </p:spPr>
        <p:txBody>
          <a:bodyPr/>
          <a:lstStyle/>
          <a:p>
            <a:endParaRPr kumimoji="1" lang="zh-CN" altLang="en-US" dirty="0"/>
          </a:p>
        </p:txBody>
      </p:sp>
      <p:sp>
        <p:nvSpPr>
          <p:cNvPr id="12" name="矩形 11"/>
          <p:cNvSpPr/>
          <p:nvPr userDrawn="1"/>
        </p:nvSpPr>
        <p:spPr>
          <a:xfrm>
            <a:off x="969364" y="822921"/>
            <a:ext cx="7774899" cy="60959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45000"/>
                  <a:lumOff val="55000"/>
                  <a:alpha val="0"/>
                </a:schemeClr>
              </a:gs>
              <a:gs pos="99000">
                <a:schemeClr val="accent5">
                  <a:lumMod val="75000"/>
                </a:scheme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sp>
        <p:nvSpPr>
          <p:cNvPr id="15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159903" y="619793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333">
                <a:solidFill>
                  <a:srgbClr val="2473BC"/>
                </a:solidFill>
              </a:defRPr>
            </a:lvl1pPr>
          </a:lstStyle>
          <a:p>
            <a:fld id="{335230D7-7499-994E-AC88-FE940CA1B518}" type="slidenum">
              <a:rPr kumimoji="1" lang="zh-CN" altLang="en-US" smtClean="0"/>
              <a:t>‹#›</a:t>
            </a:fld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5858289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表页样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表占位符 6"/>
          <p:cNvSpPr>
            <a:spLocks noGrp="1"/>
          </p:cNvSpPr>
          <p:nvPr>
            <p:ph type="chart" sz="quarter" idx="13"/>
          </p:nvPr>
        </p:nvSpPr>
        <p:spPr>
          <a:xfrm>
            <a:off x="6231466" y="1072570"/>
            <a:ext cx="5120745" cy="4962511"/>
          </a:xfrm>
        </p:spPr>
        <p:txBody>
          <a:bodyPr/>
          <a:lstStyle/>
          <a:p>
            <a:endParaRPr kumimoji="1" lang="zh-CN" altLang="en-US"/>
          </a:p>
        </p:txBody>
      </p:sp>
      <p:sp>
        <p:nvSpPr>
          <p:cNvPr id="10" name="Content Placeholder 3"/>
          <p:cNvSpPr>
            <a:spLocks noGrp="1"/>
          </p:cNvSpPr>
          <p:nvPr>
            <p:ph sz="half" idx="2" hasCustomPrompt="1"/>
          </p:nvPr>
        </p:nvSpPr>
        <p:spPr>
          <a:xfrm>
            <a:off x="839789" y="1072569"/>
            <a:ext cx="5120745" cy="4962512"/>
          </a:xfrm>
        </p:spPr>
        <p:txBody>
          <a:bodyPr/>
          <a:lstStyle>
            <a:lvl1pPr>
              <a:lnSpc>
                <a:spcPct val="150000"/>
              </a:lnSpc>
              <a:defRPr sz="2667"/>
            </a:lvl1pPr>
            <a:lvl2pPr>
              <a:lnSpc>
                <a:spcPct val="150000"/>
              </a:lnSpc>
              <a:defRPr sz="2133"/>
            </a:lvl2pPr>
            <a:lvl3pPr>
              <a:lnSpc>
                <a:spcPct val="150000"/>
              </a:lnSpc>
              <a:defRPr sz="1600"/>
            </a:lvl3pPr>
          </a:lstStyle>
          <a:p>
            <a:pPr lvl="0"/>
            <a:r>
              <a:rPr lang="zh-CN" altLang="en-US" dirty="0"/>
              <a:t>第一级 </a:t>
            </a:r>
            <a:r>
              <a:rPr lang="en-US" altLang="zh-CN" dirty="0"/>
              <a:t>20pt</a:t>
            </a:r>
            <a:endParaRPr lang="zh-CN" altLang="en-US" dirty="0"/>
          </a:p>
          <a:p>
            <a:pPr lvl="1"/>
            <a:r>
              <a:rPr lang="zh-CN" altLang="en-US" dirty="0"/>
              <a:t>第二级 </a:t>
            </a:r>
            <a:r>
              <a:rPr lang="en-US" altLang="zh-CN" dirty="0"/>
              <a:t>16pt</a:t>
            </a:r>
            <a:endParaRPr lang="zh-CN" altLang="en-US" dirty="0"/>
          </a:p>
          <a:p>
            <a:pPr lvl="2"/>
            <a:r>
              <a:rPr lang="zh-CN" altLang="en-US" dirty="0"/>
              <a:t>第三级 </a:t>
            </a:r>
            <a:r>
              <a:rPr lang="en-US" altLang="zh-CN" dirty="0"/>
              <a:t>12pt</a:t>
            </a:r>
            <a:endParaRPr lang="zh-CN" altLang="en-US" dirty="0"/>
          </a:p>
        </p:txBody>
      </p:sp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838200" y="0"/>
            <a:ext cx="10515600" cy="1072568"/>
          </a:xfrm>
        </p:spPr>
        <p:txBody>
          <a:bodyPr>
            <a:normAutofit/>
          </a:bodyPr>
          <a:lstStyle>
            <a:lvl1pPr>
              <a:defRPr sz="3200" b="1" spc="0">
                <a:solidFill>
                  <a:srgbClr val="2473BD"/>
                </a:solidFill>
              </a:defRPr>
            </a:lvl1pPr>
          </a:lstStyle>
          <a:p>
            <a:r>
              <a:rPr lang="en-US" altLang="en-US" dirty="0" err="1"/>
              <a:t>标题</a:t>
            </a:r>
            <a:r>
              <a:rPr lang="en-US" altLang="en-US" dirty="0"/>
              <a:t> 24</a:t>
            </a:r>
            <a:r>
              <a:rPr lang="en-US" altLang="zh-CN" dirty="0"/>
              <a:t>pt</a:t>
            </a:r>
            <a:endParaRPr lang="en-US" dirty="0"/>
          </a:p>
        </p:txBody>
      </p:sp>
      <p:sp>
        <p:nvSpPr>
          <p:cNvPr id="14" name="矩形 13"/>
          <p:cNvSpPr/>
          <p:nvPr userDrawn="1"/>
        </p:nvSpPr>
        <p:spPr>
          <a:xfrm>
            <a:off x="969364" y="822921"/>
            <a:ext cx="7774899" cy="60959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45000"/>
                  <a:lumOff val="55000"/>
                  <a:alpha val="0"/>
                </a:schemeClr>
              </a:gs>
              <a:gs pos="99000">
                <a:schemeClr val="accent5">
                  <a:lumMod val="75000"/>
                </a:scheme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sp>
        <p:nvSpPr>
          <p:cNvPr id="17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159903" y="619793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333">
                <a:solidFill>
                  <a:srgbClr val="2473BC"/>
                </a:solidFill>
              </a:defRPr>
            </a:lvl1pPr>
          </a:lstStyle>
          <a:p>
            <a:fld id="{335230D7-7499-994E-AC88-FE940CA1B518}" type="slidenum">
              <a:rPr kumimoji="1" lang="zh-CN" altLang="en-US" smtClean="0"/>
              <a:t>‹#›</a:t>
            </a:fld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9961793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7.xml"/><Relationship Id="rId3" Type="http://schemas.openxmlformats.org/officeDocument/2006/relationships/slideLayout" Target="../slideLayouts/slideLayout7.xml"/><Relationship Id="rId7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6.xml"/><Relationship Id="rId2" Type="http://schemas.openxmlformats.org/officeDocument/2006/relationships/slideLayout" Target="../slideLayouts/slideLayout6.xml"/><Relationship Id="rId1" Type="http://schemas.openxmlformats.org/officeDocument/2006/relationships/slideLayout" Target="../slideLayouts/slideLayout5.xml"/><Relationship Id="rId6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5.xml"/><Relationship Id="rId5" Type="http://schemas.openxmlformats.org/officeDocument/2006/relationships/slideLayout" Target="../slideLayouts/slideLayout9.xml"/><Relationship Id="rId15" Type="http://schemas.openxmlformats.org/officeDocument/2006/relationships/image" Target="../media/image7.jpeg"/><Relationship Id="rId10" Type="http://schemas.openxmlformats.org/officeDocument/2006/relationships/slideLayout" Target="../slideLayouts/slideLayout14.xml"/><Relationship Id="rId4" Type="http://schemas.openxmlformats.org/officeDocument/2006/relationships/slideLayout" Target="../slideLayouts/slideLayout8.xml"/><Relationship Id="rId9" Type="http://schemas.openxmlformats.org/officeDocument/2006/relationships/slideLayout" Target="../slideLayouts/slideLayout13.xml"/><Relationship Id="rId14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CCC93628-FEB5-2060-0A99-221AE77BEF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485270"/>
            <a:ext cx="5848048" cy="13250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/>
              <a:t>标题幻灯片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0444DDA3-3B56-6343-46FC-ED088B20F7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199" y="4741333"/>
            <a:ext cx="3603172" cy="146110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姓名</a:t>
            </a:r>
          </a:p>
        </p:txBody>
      </p:sp>
    </p:spTree>
    <p:extLst>
      <p:ext uri="{BB962C8B-B14F-4D97-AF65-F5344CB8AC3E}">
        <p14:creationId xmlns:p14="http://schemas.microsoft.com/office/powerpoint/2010/main" val="33224566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</p:sldLayoutIdLst>
  <p:hf hdr="0"/>
  <p:txStyles>
    <p:titleStyle>
      <a:lvl1pPr algn="l" defTabSz="1219170" rtl="0" eaLnBrk="1" latinLnBrk="0" hangingPunct="1">
        <a:lnSpc>
          <a:spcPct val="90000"/>
        </a:lnSpc>
        <a:spcBef>
          <a:spcPct val="0"/>
        </a:spcBef>
        <a:buNone/>
        <a:defRPr sz="4800" b="1" kern="12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j-cs"/>
        </a:defRPr>
      </a:lvl1pPr>
    </p:titleStyle>
    <p:bodyStyle>
      <a:lvl1pPr marL="0" indent="0" algn="l" defTabSz="1219170" rtl="0" eaLnBrk="1" latinLnBrk="0" hangingPunct="1">
        <a:lnSpc>
          <a:spcPct val="90000"/>
        </a:lnSpc>
        <a:spcBef>
          <a:spcPts val="1333"/>
        </a:spcBef>
        <a:buFont typeface="Arial" panose="020B0604020202020204" pitchFamily="34" charset="0"/>
        <a:buNone/>
        <a:defRPr sz="3200" kern="12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1pPr>
      <a:lvl2pPr marL="914377" indent="-304792" algn="l" defTabSz="1219170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2pPr>
      <a:lvl3pPr marL="1523962" indent="-304792" algn="l" defTabSz="1219170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3pPr>
      <a:lvl4pPr marL="2133547" indent="-304792" algn="l" defTabSz="1219170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743131" indent="-304792" algn="l" defTabSz="1219170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352716" indent="-304792" algn="l" defTabSz="1219170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962301" indent="-304792" algn="l" defTabSz="1219170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571886" indent="-304792" algn="l" defTabSz="1219170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5181470" indent="-304792" algn="l" defTabSz="1219170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2473BD"/>
            </a:gs>
            <a:gs pos="100000">
              <a:schemeClr val="accent1">
                <a:lumMod val="60000"/>
                <a:lumOff val="40000"/>
              </a:schemeClr>
            </a:gs>
          </a:gsLst>
          <a:lin ang="108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/>
          <p:cNvPicPr>
            <a:picLocks noChangeAspect="1"/>
          </p:cNvPicPr>
          <p:nvPr userDrawn="1"/>
        </p:nvPicPr>
        <p:blipFill>
          <a:blip r:embed="rId15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7396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/>
              <a:t>云道智造模版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  <a:endParaRPr lang="en-US" dirty="0"/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159903" y="619793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333">
                <a:solidFill>
                  <a:srgbClr val="2473BC"/>
                </a:solidFill>
              </a:defRPr>
            </a:lvl1pPr>
          </a:lstStyle>
          <a:p>
            <a:fld id="{335230D7-7499-994E-AC88-FE940CA1B518}" type="slidenum">
              <a:rPr kumimoji="1" lang="zh-CN" altLang="en-US" smtClean="0"/>
              <a:t>‹#›</a:t>
            </a:fld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727337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6" r:id="rId1"/>
    <p:sldLayoutId id="2147483667" r:id="rId2"/>
    <p:sldLayoutId id="2147483668" r:id="rId3"/>
    <p:sldLayoutId id="2147483669" r:id="rId4"/>
    <p:sldLayoutId id="2147483670" r:id="rId5"/>
    <p:sldLayoutId id="2147483671" r:id="rId6"/>
    <p:sldLayoutId id="2147483672" r:id="rId7"/>
    <p:sldLayoutId id="2147483673" r:id="rId8"/>
    <p:sldLayoutId id="2147483674" r:id="rId9"/>
    <p:sldLayoutId id="2147483675" r:id="rId10"/>
    <p:sldLayoutId id="2147483676" r:id="rId11"/>
    <p:sldLayoutId id="2147483677" r:id="rId12"/>
    <p:sldLayoutId id="2147483678" r:id="rId13"/>
  </p:sldLayoutIdLst>
  <p:hf hdr="0"/>
  <p:txStyles>
    <p:titleStyle>
      <a:lvl1pPr algn="l" defTabSz="914377" rtl="0" eaLnBrk="1" latinLnBrk="0" hangingPunct="1">
        <a:lnSpc>
          <a:spcPct val="90000"/>
        </a:lnSpc>
        <a:spcBef>
          <a:spcPct val="0"/>
        </a:spcBef>
        <a:buNone/>
        <a:defRPr sz="3733" kern="12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j-cs"/>
        </a:defRPr>
      </a:lvl1pPr>
    </p:titleStyle>
    <p:bodyStyle>
      <a:lvl1pPr marL="228594" indent="-228594" algn="l" defTabSz="914377" rtl="0" eaLnBrk="1" latinLnBrk="0" hangingPunct="1">
        <a:lnSpc>
          <a:spcPct val="150000"/>
        </a:lnSpc>
        <a:spcBef>
          <a:spcPts val="1000"/>
        </a:spcBef>
        <a:buFont typeface="Arial" panose="020B0604020202020204" pitchFamily="34" charset="0"/>
        <a:buChar char="•"/>
        <a:defRPr sz="2667" kern="12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1pPr>
      <a:lvl2pPr marL="685783" indent="-228594" algn="l" defTabSz="914377" rtl="0" eaLnBrk="1" latinLnBrk="0" hangingPunct="1">
        <a:lnSpc>
          <a:spcPct val="150000"/>
        </a:lnSpc>
        <a:spcBef>
          <a:spcPts val="500"/>
        </a:spcBef>
        <a:buFont typeface="Arial" panose="020B0604020202020204" pitchFamily="34" charset="0"/>
        <a:buChar char="•"/>
        <a:defRPr sz="2133" kern="12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2pPr>
      <a:lvl3pPr marL="1142971" indent="-228594" algn="l" defTabSz="914377" rtl="0" eaLnBrk="1" latinLnBrk="0" hangingPunct="1">
        <a:lnSpc>
          <a:spcPct val="15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3pPr>
      <a:lvl4pPr marL="1600160" indent="-228594" algn="l" defTabSz="914377" rtl="0" eaLnBrk="1" latinLnBrk="0" hangingPunct="1">
        <a:lnSpc>
          <a:spcPct val="15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4pPr>
      <a:lvl5pPr marL="2057349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5pPr>
      <a:lvl6pPr marL="2514537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726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914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103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4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sz="3200" b="1" dirty="0">
                <a:solidFill>
                  <a:srgbClr val="0078E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实验四：</a:t>
            </a:r>
            <a:r>
              <a:rPr lang="zh-CN" altLang="en-US" sz="3200" dirty="0">
                <a:solidFill>
                  <a:srgbClr val="0078E5"/>
                </a:solidFill>
              </a:rPr>
              <a:t>塔身吊装</a:t>
            </a:r>
            <a:r>
              <a:rPr lang="en-US" altLang="zh-CN" sz="3200" dirty="0">
                <a:solidFill>
                  <a:srgbClr val="0078E5"/>
                </a:solidFill>
              </a:rPr>
              <a:t>-</a:t>
            </a:r>
            <a:r>
              <a:rPr lang="zh-CN" altLang="en-US" sz="3200" b="1" dirty="0">
                <a:solidFill>
                  <a:srgbClr val="0078E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网格剖分</a:t>
            </a:r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860FE93C-260C-4919-A987-A257709A253A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665F24F5-F8E5-447C-B47F-F45E158C14B1}"/>
              </a:ext>
            </a:extLst>
          </p:cNvPr>
          <p:cNvSpPr txBox="1"/>
          <p:nvPr/>
        </p:nvSpPr>
        <p:spPr>
          <a:xfrm>
            <a:off x="1890251" y="1101635"/>
            <a:ext cx="7685709" cy="369332"/>
          </a:xfrm>
          <a:prstGeom prst="rect">
            <a:avLst/>
          </a:prstGeom>
          <a:solidFill>
            <a:srgbClr val="254985"/>
          </a:solidFill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zh-CN" altLang="en-US" b="1" kern="100" dirty="0">
                <a:solidFill>
                  <a:schemeClr val="bg1"/>
                </a:solidFill>
                <a:ea typeface="宋体" panose="02010600030101010101" pitchFamily="2" charset="-122"/>
                <a:cs typeface="宋体" panose="02010600030101010101" pitchFamily="2" charset="-122"/>
              </a:rPr>
              <a:t>实验</a:t>
            </a:r>
            <a:r>
              <a:rPr lang="zh-CN" altLang="en-US" sz="1800" b="1" kern="100" dirty="0">
                <a:solidFill>
                  <a:schemeClr val="bg1"/>
                </a:solidFill>
                <a:effectLst/>
                <a:ea typeface="宋体" panose="02010600030101010101" pitchFamily="2" charset="-122"/>
                <a:cs typeface="宋体" panose="02010600030101010101" pitchFamily="2" charset="-122"/>
              </a:rPr>
              <a:t>目标：</a:t>
            </a:r>
            <a:r>
              <a:rPr lang="zh-CN" altLang="zh-CN" sz="1800" kern="100" dirty="0">
                <a:effectLst/>
              </a:rPr>
              <a:t>熟悉</a:t>
            </a:r>
            <a:r>
              <a:rPr lang="en-US" altLang="zh-CN" sz="1800" kern="100" dirty="0" err="1">
                <a:effectLst/>
              </a:rPr>
              <a:t>Simdroid</a:t>
            </a:r>
            <a:r>
              <a:rPr lang="zh-CN" altLang="zh-CN" sz="1800" kern="100" dirty="0">
                <a:effectLst/>
              </a:rPr>
              <a:t>网格划分流程；熟练掌握各种网格划分工具及方法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4E225E5A-392B-4903-BDDE-66A138CC22F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4716" y="2973109"/>
            <a:ext cx="4859550" cy="935528"/>
          </a:xfrm>
          <a:prstGeom prst="rect">
            <a:avLst/>
          </a:prstGeom>
        </p:spPr>
      </p:pic>
      <p:sp>
        <p:nvSpPr>
          <p:cNvPr id="2" name="文本框 1">
            <a:extLst>
              <a:ext uri="{FF2B5EF4-FFF2-40B4-BE49-F238E27FC236}">
                <a16:creationId xmlns:a16="http://schemas.microsoft.com/office/drawing/2014/main" id="{A64E1EF2-41BB-FF77-C7A0-E511BCD946D5}"/>
              </a:ext>
            </a:extLst>
          </p:cNvPr>
          <p:cNvSpPr txBox="1"/>
          <p:nvPr/>
        </p:nvSpPr>
        <p:spPr>
          <a:xfrm>
            <a:off x="0" y="1483443"/>
            <a:ext cx="612309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just"/>
            <a:r>
              <a:rPr lang="zh-CN" altLang="zh-CN" sz="1800" b="1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实验步骤</a:t>
            </a:r>
            <a:r>
              <a:rPr lang="en-US" altLang="zh-CN" sz="1800" b="1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(1)  </a:t>
            </a:r>
            <a:r>
              <a:rPr lang="zh-CN" altLang="en-US" sz="1800" b="1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：网格剖分工具栏学习</a:t>
            </a:r>
            <a:endParaRPr lang="en-US" altLang="zh-CN" sz="1800" b="1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23D4B369-1F0B-B975-F0BB-20884DFA6E7F}"/>
              </a:ext>
            </a:extLst>
          </p:cNvPr>
          <p:cNvSpPr txBox="1"/>
          <p:nvPr/>
        </p:nvSpPr>
        <p:spPr>
          <a:xfrm>
            <a:off x="0" y="1892431"/>
            <a:ext cx="11613118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dirty="0"/>
              <a:t>由于流体算法的需求与其他物理场不同，因此流体的网格剖分方式与其他物理场不 同。下面分为两部分来简单介绍网格剖分功能。 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AD9B149D-5AAC-8A50-5F67-9B4F7E6EF378}"/>
              </a:ext>
            </a:extLst>
          </p:cNvPr>
          <p:cNvSpPr txBox="1"/>
          <p:nvPr/>
        </p:nvSpPr>
        <p:spPr>
          <a:xfrm>
            <a:off x="1890251" y="2503059"/>
            <a:ext cx="253859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b="1" dirty="0"/>
              <a:t>电磁</a:t>
            </a:r>
            <a:r>
              <a:rPr lang="en-US" altLang="zh-CN" b="1" dirty="0"/>
              <a:t>/</a:t>
            </a:r>
            <a:r>
              <a:rPr lang="zh-CN" altLang="en-US" b="1" dirty="0"/>
              <a:t>结构</a:t>
            </a:r>
            <a:r>
              <a:rPr lang="en-US" altLang="zh-CN" b="1" dirty="0"/>
              <a:t>/</a:t>
            </a:r>
            <a:r>
              <a:rPr lang="zh-CN" altLang="en-US" b="1" dirty="0"/>
              <a:t>热网格划分</a:t>
            </a: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370B798D-1871-9D6B-8200-3FE723B9B63D}"/>
              </a:ext>
            </a:extLst>
          </p:cNvPr>
          <p:cNvSpPr txBox="1"/>
          <p:nvPr/>
        </p:nvSpPr>
        <p:spPr>
          <a:xfrm>
            <a:off x="164866" y="4118676"/>
            <a:ext cx="5995120" cy="224676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u"/>
            </a:pPr>
            <a:r>
              <a:rPr lang="en-US" altLang="zh-CN" sz="1400" dirty="0"/>
              <a:t>【</a:t>
            </a:r>
            <a:r>
              <a:rPr lang="zh-CN" altLang="en-US" sz="1400" dirty="0"/>
              <a:t>整体剖分</a:t>
            </a:r>
            <a:r>
              <a:rPr lang="en-US" altLang="zh-CN" sz="1400" dirty="0"/>
              <a:t>】</a:t>
            </a:r>
            <a:r>
              <a:rPr lang="zh-CN" altLang="en-US" sz="1400" dirty="0"/>
              <a:t>：整体剖分用于对几何模型所有部件进行网格剖分。 </a:t>
            </a:r>
            <a:endParaRPr lang="en-US" altLang="zh-CN" sz="1400" dirty="0"/>
          </a:p>
          <a:p>
            <a:pPr marL="285750" indent="-285750">
              <a:buFont typeface="Wingdings" panose="05000000000000000000" pitchFamily="2" charset="2"/>
              <a:buChar char="u"/>
            </a:pPr>
            <a:r>
              <a:rPr lang="en-US" altLang="zh-CN" sz="1400" dirty="0"/>
              <a:t>【</a:t>
            </a:r>
            <a:r>
              <a:rPr lang="zh-CN" altLang="en-US" sz="1400" dirty="0"/>
              <a:t>单体剖分</a:t>
            </a:r>
            <a:r>
              <a:rPr lang="en-US" altLang="zh-CN" sz="1400" dirty="0"/>
              <a:t>】</a:t>
            </a:r>
            <a:r>
              <a:rPr lang="zh-CN" altLang="en-US" sz="1400" dirty="0"/>
              <a:t>：单体剖分用于对指定的几何部件单独进行网格剖分</a:t>
            </a:r>
            <a:endParaRPr lang="en-US" altLang="zh-CN" sz="1400" dirty="0"/>
          </a:p>
          <a:p>
            <a:pPr marL="285750" indent="-285750">
              <a:buFont typeface="Wingdings" panose="05000000000000000000" pitchFamily="2" charset="2"/>
              <a:buChar char="u"/>
            </a:pPr>
            <a:r>
              <a:rPr lang="en-US" altLang="zh-CN" sz="1400" dirty="0"/>
              <a:t>【</a:t>
            </a:r>
            <a:r>
              <a:rPr lang="zh-CN" altLang="en-US" sz="1400" dirty="0"/>
              <a:t>映射剖分</a:t>
            </a:r>
            <a:r>
              <a:rPr lang="en-US" altLang="zh-CN" sz="1400" dirty="0"/>
              <a:t>】</a:t>
            </a:r>
            <a:r>
              <a:rPr lang="zh-CN" altLang="en-US" sz="1400" dirty="0"/>
              <a:t>：映射剖分用于对规则几何模型进行四边形或六面体网格剖分。 </a:t>
            </a:r>
            <a:endParaRPr lang="en-US" altLang="zh-CN" sz="1400" dirty="0"/>
          </a:p>
          <a:p>
            <a:pPr marL="285750" indent="-285750">
              <a:buFont typeface="Wingdings" panose="05000000000000000000" pitchFamily="2" charset="2"/>
              <a:buChar char="u"/>
            </a:pPr>
            <a:r>
              <a:rPr lang="en-US" altLang="zh-CN" sz="1400" dirty="0"/>
              <a:t>【</a:t>
            </a:r>
            <a:r>
              <a:rPr lang="zh-CN" altLang="en-US" sz="1400" dirty="0"/>
              <a:t>扫掠剖分</a:t>
            </a:r>
            <a:r>
              <a:rPr lang="en-US" altLang="zh-CN" sz="1400" dirty="0"/>
              <a:t>】</a:t>
            </a:r>
            <a:r>
              <a:rPr lang="zh-CN" altLang="en-US" sz="1400" dirty="0"/>
              <a:t>：扫掠剖分用于对模型进行六面体或棱柱网格剖分。 </a:t>
            </a:r>
            <a:endParaRPr lang="en-US" altLang="zh-CN" sz="1400" dirty="0"/>
          </a:p>
          <a:p>
            <a:pPr marL="285750" indent="-285750">
              <a:buFont typeface="Wingdings" panose="05000000000000000000" pitchFamily="2" charset="2"/>
              <a:buChar char="u"/>
            </a:pPr>
            <a:r>
              <a:rPr lang="en-US" altLang="zh-CN" sz="1400" dirty="0"/>
              <a:t> 【</a:t>
            </a:r>
            <a:r>
              <a:rPr lang="zh-CN" altLang="en-US" sz="1400" dirty="0"/>
              <a:t>体控制</a:t>
            </a:r>
            <a:r>
              <a:rPr lang="en-US" altLang="zh-CN" sz="1400" dirty="0"/>
              <a:t>】</a:t>
            </a:r>
            <a:r>
              <a:rPr lang="zh-CN" altLang="en-US" sz="1400" dirty="0"/>
              <a:t>：体控制用于设置几何实体的网格剖分单元尺寸。 </a:t>
            </a:r>
            <a:endParaRPr lang="en-US" altLang="zh-CN" sz="1400" dirty="0"/>
          </a:p>
          <a:p>
            <a:pPr marL="285750" indent="-285750">
              <a:buFont typeface="Wingdings" panose="05000000000000000000" pitchFamily="2" charset="2"/>
              <a:buChar char="u"/>
            </a:pPr>
            <a:r>
              <a:rPr lang="en-US" altLang="zh-CN" sz="1400" dirty="0"/>
              <a:t>【</a:t>
            </a:r>
            <a:r>
              <a:rPr lang="zh-CN" altLang="en-US" sz="1400" dirty="0"/>
              <a:t>面控制</a:t>
            </a:r>
            <a:r>
              <a:rPr lang="en-US" altLang="zh-CN" sz="1400" dirty="0"/>
              <a:t>】</a:t>
            </a:r>
            <a:r>
              <a:rPr lang="zh-CN" altLang="en-US" sz="1400" dirty="0"/>
              <a:t>：面控制用于设置几何面的网格剖分单元尺寸。 </a:t>
            </a:r>
            <a:endParaRPr lang="en-US" altLang="zh-CN" sz="1400" dirty="0"/>
          </a:p>
          <a:p>
            <a:pPr marL="285750" indent="-285750">
              <a:buFont typeface="Wingdings" panose="05000000000000000000" pitchFamily="2" charset="2"/>
              <a:buChar char="u"/>
            </a:pPr>
            <a:r>
              <a:rPr lang="en-US" altLang="zh-CN" sz="1400" dirty="0"/>
              <a:t>【</a:t>
            </a:r>
            <a:r>
              <a:rPr lang="zh-CN" altLang="en-US" sz="1400" dirty="0"/>
              <a:t>边控制</a:t>
            </a:r>
            <a:r>
              <a:rPr lang="en-US" altLang="zh-CN" sz="1400" dirty="0"/>
              <a:t>】</a:t>
            </a:r>
            <a:r>
              <a:rPr lang="zh-CN" altLang="en-US" sz="1400" dirty="0"/>
              <a:t>：边控制用于设置几何边的网格剖分单元尺寸或分段数。</a:t>
            </a:r>
            <a:endParaRPr lang="en-US" altLang="zh-CN" sz="1400" dirty="0"/>
          </a:p>
          <a:p>
            <a:pPr marL="285750" indent="-285750">
              <a:buFont typeface="Wingdings" panose="05000000000000000000" pitchFamily="2" charset="2"/>
              <a:buChar char="u"/>
            </a:pPr>
            <a:r>
              <a:rPr lang="en-US" altLang="zh-CN" sz="1400" dirty="0"/>
              <a:t>【</a:t>
            </a:r>
            <a:r>
              <a:rPr lang="zh-CN" altLang="en-US" sz="1400" dirty="0"/>
              <a:t>网格匹配</a:t>
            </a:r>
            <a:r>
              <a:rPr lang="en-US" altLang="zh-CN" sz="1400" dirty="0"/>
              <a:t>】</a:t>
            </a:r>
            <a:r>
              <a:rPr lang="zh-CN" altLang="en-US" sz="1400" dirty="0"/>
              <a:t>：网格匹配一般用于周期性边界，能够使得计算结果更加准确。 </a:t>
            </a:r>
          </a:p>
        </p:txBody>
      </p:sp>
      <p:pic>
        <p:nvPicPr>
          <p:cNvPr id="13" name="图片 12">
            <a:extLst>
              <a:ext uri="{FF2B5EF4-FFF2-40B4-BE49-F238E27FC236}">
                <a16:creationId xmlns:a16="http://schemas.microsoft.com/office/drawing/2014/main" id="{0C356A14-417E-58F2-4CF4-7D810722D85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35748" y="2753258"/>
            <a:ext cx="5655372" cy="935528"/>
          </a:xfrm>
          <a:prstGeom prst="rect">
            <a:avLst/>
          </a:prstGeom>
        </p:spPr>
      </p:pic>
      <p:sp>
        <p:nvSpPr>
          <p:cNvPr id="16" name="文本框 15">
            <a:extLst>
              <a:ext uri="{FF2B5EF4-FFF2-40B4-BE49-F238E27FC236}">
                <a16:creationId xmlns:a16="http://schemas.microsoft.com/office/drawing/2014/main" id="{C0ED2EA7-07BB-9D9F-710B-59E0A63CACFD}"/>
              </a:ext>
            </a:extLst>
          </p:cNvPr>
          <p:cNvSpPr txBox="1"/>
          <p:nvPr/>
        </p:nvSpPr>
        <p:spPr>
          <a:xfrm>
            <a:off x="8320299" y="2318393"/>
            <a:ext cx="175829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b="1" dirty="0"/>
              <a:t>流体网格划分</a:t>
            </a:r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E5FE7E8C-9193-6386-EEDC-DC6E77B9AC73}"/>
              </a:ext>
            </a:extLst>
          </p:cNvPr>
          <p:cNvSpPr txBox="1"/>
          <p:nvPr/>
        </p:nvSpPr>
        <p:spPr>
          <a:xfrm>
            <a:off x="6371762" y="3687788"/>
            <a:ext cx="5655372" cy="31085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u"/>
            </a:pPr>
            <a:r>
              <a:rPr lang="en-US" altLang="zh-CN" sz="1400" dirty="0"/>
              <a:t>【</a:t>
            </a:r>
            <a:r>
              <a:rPr lang="zh-CN" altLang="en-US" sz="1400" dirty="0"/>
              <a:t>边界名称</a:t>
            </a:r>
            <a:r>
              <a:rPr lang="en-US" altLang="zh-CN" sz="1400" dirty="0"/>
              <a:t>】</a:t>
            </a:r>
            <a:r>
              <a:rPr lang="zh-CN" altLang="en-US" sz="1400" dirty="0"/>
              <a:t>：边界名称用于命名几何边界和设定边界类型，为边界条件设置准备 数据。 </a:t>
            </a:r>
            <a:endParaRPr lang="en-US" altLang="zh-CN" sz="1400" dirty="0"/>
          </a:p>
          <a:p>
            <a:pPr marL="285750" indent="-285750">
              <a:buFont typeface="Wingdings" panose="05000000000000000000" pitchFamily="2" charset="2"/>
              <a:buChar char="u"/>
            </a:pPr>
            <a:r>
              <a:rPr lang="en-US" altLang="zh-CN" sz="1400" dirty="0"/>
              <a:t>【</a:t>
            </a:r>
            <a:r>
              <a:rPr lang="zh-CN" altLang="en-US" sz="1400" dirty="0"/>
              <a:t>多面体网格设置</a:t>
            </a:r>
            <a:r>
              <a:rPr lang="en-US" altLang="zh-CN" sz="1400" dirty="0"/>
              <a:t>】</a:t>
            </a:r>
            <a:r>
              <a:rPr lang="zh-CN" altLang="en-US" sz="1400" dirty="0"/>
              <a:t>：用于进行任意多面体的网格剖分，可以设置背景网格参数、 单元控制参数、几何控制参数、边界层参数、质量控制参数。</a:t>
            </a:r>
            <a:endParaRPr lang="en-US" altLang="zh-CN" sz="1400" dirty="0"/>
          </a:p>
          <a:p>
            <a:pPr marL="285750" indent="-285750">
              <a:buFont typeface="Wingdings" panose="05000000000000000000" pitchFamily="2" charset="2"/>
              <a:buChar char="u"/>
            </a:pPr>
            <a:r>
              <a:rPr lang="zh-CN" altLang="en-US" sz="1400" dirty="0"/>
              <a:t> </a:t>
            </a:r>
            <a:r>
              <a:rPr lang="en-US" altLang="zh-CN" sz="1400" dirty="0"/>
              <a:t>【</a:t>
            </a:r>
            <a:r>
              <a:rPr lang="zh-CN" altLang="en-US" sz="1400" dirty="0"/>
              <a:t>网格区域</a:t>
            </a:r>
            <a:r>
              <a:rPr lang="en-US" altLang="zh-CN" sz="1400" dirty="0"/>
              <a:t>】</a:t>
            </a:r>
            <a:r>
              <a:rPr lang="zh-CN" altLang="en-US" sz="1400" dirty="0"/>
              <a:t>：网格区域的设置是为了将网格分类，以便后续对一部分网格进行操 作。 </a:t>
            </a:r>
            <a:endParaRPr lang="en-US" altLang="zh-CN" sz="1400" dirty="0"/>
          </a:p>
          <a:p>
            <a:pPr marL="285750" indent="-285750">
              <a:buFont typeface="Wingdings" panose="05000000000000000000" pitchFamily="2" charset="2"/>
              <a:buChar char="u"/>
            </a:pPr>
            <a:r>
              <a:rPr lang="en-US" altLang="zh-CN" sz="1400" dirty="0"/>
              <a:t>【</a:t>
            </a:r>
            <a:r>
              <a:rPr lang="zh-CN" altLang="en-US" sz="1400" dirty="0"/>
              <a:t>局部加密</a:t>
            </a:r>
            <a:r>
              <a:rPr lang="en-US" altLang="zh-CN" sz="1400" dirty="0"/>
              <a:t>】</a:t>
            </a:r>
            <a:r>
              <a:rPr lang="zh-CN" altLang="en-US" sz="1400" dirty="0"/>
              <a:t>：局部加密用于对几何模型的局部区域进行加密细化设置。 </a:t>
            </a:r>
            <a:endParaRPr lang="en-US" altLang="zh-CN" sz="1400" dirty="0"/>
          </a:p>
          <a:p>
            <a:pPr marL="285750" indent="-285750">
              <a:buFont typeface="Wingdings" panose="05000000000000000000" pitchFamily="2" charset="2"/>
              <a:buChar char="u"/>
            </a:pPr>
            <a:r>
              <a:rPr lang="en-US" altLang="zh-CN" sz="1400" dirty="0"/>
              <a:t>【</a:t>
            </a:r>
            <a:r>
              <a:rPr lang="zh-CN" altLang="en-US" sz="1400" dirty="0"/>
              <a:t>非结构网格控制</a:t>
            </a:r>
            <a:r>
              <a:rPr lang="en-US" altLang="zh-CN" sz="1400" dirty="0"/>
              <a:t>】</a:t>
            </a:r>
            <a:r>
              <a:rPr lang="zh-CN" altLang="en-US" sz="1400" dirty="0"/>
              <a:t>：用于在流体区域生成四面体网格。 </a:t>
            </a:r>
            <a:endParaRPr lang="en-US" altLang="zh-CN" sz="1400" dirty="0"/>
          </a:p>
          <a:p>
            <a:pPr marL="285750" indent="-285750">
              <a:buFont typeface="Wingdings" panose="05000000000000000000" pitchFamily="2" charset="2"/>
              <a:buChar char="u"/>
            </a:pPr>
            <a:r>
              <a:rPr lang="en-US" altLang="zh-CN" sz="1400" dirty="0"/>
              <a:t>【</a:t>
            </a:r>
            <a:r>
              <a:rPr lang="zh-CN" altLang="en-US" sz="1400" dirty="0"/>
              <a:t>边控制</a:t>
            </a:r>
            <a:r>
              <a:rPr lang="en-US" altLang="zh-CN" sz="1400" dirty="0"/>
              <a:t>】</a:t>
            </a:r>
            <a:r>
              <a:rPr lang="zh-CN" altLang="en-US" sz="1400" dirty="0"/>
              <a:t>：边控制用于设置几何边的网格剖分单元尺寸或分段数。 </a:t>
            </a:r>
            <a:endParaRPr lang="en-US" altLang="zh-CN" sz="1400" dirty="0"/>
          </a:p>
          <a:p>
            <a:pPr marL="285750" indent="-285750">
              <a:buFont typeface="Wingdings" panose="05000000000000000000" pitchFamily="2" charset="2"/>
              <a:buChar char="u"/>
            </a:pPr>
            <a:r>
              <a:rPr lang="en-US" altLang="zh-CN" sz="1400" dirty="0"/>
              <a:t>【</a:t>
            </a:r>
            <a:r>
              <a:rPr lang="zh-CN" altLang="en-US" sz="1400" dirty="0"/>
              <a:t>面控制</a:t>
            </a:r>
            <a:r>
              <a:rPr lang="en-US" altLang="zh-CN" sz="1400" dirty="0"/>
              <a:t>】</a:t>
            </a:r>
            <a:r>
              <a:rPr lang="zh-CN" altLang="en-US" sz="1400" dirty="0"/>
              <a:t>：面控制用于设置几何面的网格剖分单元尺寸。 </a:t>
            </a:r>
            <a:endParaRPr lang="en-US" altLang="zh-CN" sz="1400" dirty="0"/>
          </a:p>
          <a:p>
            <a:pPr marL="285750" indent="-285750">
              <a:buFont typeface="Wingdings" panose="05000000000000000000" pitchFamily="2" charset="2"/>
              <a:buChar char="u"/>
            </a:pPr>
            <a:r>
              <a:rPr lang="en-US" altLang="zh-CN" sz="1400" dirty="0"/>
              <a:t>【</a:t>
            </a:r>
            <a:r>
              <a:rPr lang="zh-CN" altLang="en-US" sz="1400" dirty="0"/>
              <a:t>生成网格</a:t>
            </a:r>
            <a:r>
              <a:rPr lang="en-US" altLang="zh-CN" sz="1400" dirty="0"/>
              <a:t>】</a:t>
            </a:r>
            <a:r>
              <a:rPr lang="zh-CN" altLang="en-US" sz="1400" dirty="0"/>
              <a:t>：用于对几何模型进行网格剖分。 </a:t>
            </a:r>
            <a:endParaRPr lang="en-US" altLang="zh-CN" sz="1400" dirty="0"/>
          </a:p>
          <a:p>
            <a:pPr marL="285750" indent="-285750">
              <a:buFont typeface="Wingdings" panose="05000000000000000000" pitchFamily="2" charset="2"/>
              <a:buChar char="u"/>
            </a:pPr>
            <a:r>
              <a:rPr lang="en-US" altLang="zh-CN" sz="1400" dirty="0"/>
              <a:t>【</a:t>
            </a:r>
            <a:r>
              <a:rPr lang="zh-CN" altLang="en-US" sz="1400" dirty="0"/>
              <a:t>网格检测</a:t>
            </a:r>
            <a:r>
              <a:rPr lang="en-US" altLang="zh-CN" sz="1400" dirty="0"/>
              <a:t>】</a:t>
            </a:r>
            <a:r>
              <a:rPr lang="zh-CN" altLang="en-US" sz="1400" dirty="0"/>
              <a:t>：网格检测用于报告网格质量，包括网格正交性等。</a:t>
            </a:r>
          </a:p>
        </p:txBody>
      </p:sp>
    </p:spTree>
    <p:extLst>
      <p:ext uri="{BB962C8B-B14F-4D97-AF65-F5344CB8AC3E}">
        <p14:creationId xmlns:p14="http://schemas.microsoft.com/office/powerpoint/2010/main" val="24689342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002"/>
    </mc:Choice>
    <mc:Fallback xmlns="">
      <p:transition spd="slow" advTm="9002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sz="3200" b="1" dirty="0">
                <a:solidFill>
                  <a:srgbClr val="0078E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实验四：</a:t>
            </a:r>
            <a:r>
              <a:rPr lang="zh-CN" altLang="en-US" sz="3200" dirty="0">
                <a:solidFill>
                  <a:srgbClr val="0078E5"/>
                </a:solidFill>
              </a:rPr>
              <a:t>塔身吊装</a:t>
            </a:r>
            <a:r>
              <a:rPr lang="en-US" altLang="zh-CN" sz="3200" dirty="0">
                <a:solidFill>
                  <a:srgbClr val="0078E5"/>
                </a:solidFill>
              </a:rPr>
              <a:t>-</a:t>
            </a:r>
            <a:r>
              <a:rPr lang="zh-CN" altLang="en-US" sz="3200" b="1" dirty="0">
                <a:solidFill>
                  <a:srgbClr val="0078E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网格剖分</a:t>
            </a:r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860FE93C-260C-4919-A987-A257709A253A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665F24F5-F8E5-447C-B47F-F45E158C14B1}"/>
              </a:ext>
            </a:extLst>
          </p:cNvPr>
          <p:cNvSpPr txBox="1"/>
          <p:nvPr/>
        </p:nvSpPr>
        <p:spPr>
          <a:xfrm>
            <a:off x="2085841" y="1128542"/>
            <a:ext cx="7685709" cy="369332"/>
          </a:xfrm>
          <a:prstGeom prst="rect">
            <a:avLst/>
          </a:prstGeom>
          <a:solidFill>
            <a:srgbClr val="254985"/>
          </a:solidFill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zh-CN" altLang="en-US" b="1" kern="100" dirty="0">
                <a:solidFill>
                  <a:schemeClr val="bg1"/>
                </a:solidFill>
                <a:ea typeface="宋体" panose="02010600030101010101" pitchFamily="2" charset="-122"/>
                <a:cs typeface="宋体" panose="02010600030101010101" pitchFamily="2" charset="-122"/>
              </a:rPr>
              <a:t>实验</a:t>
            </a:r>
            <a:r>
              <a:rPr lang="zh-CN" altLang="en-US" sz="1800" b="1" kern="100" dirty="0">
                <a:solidFill>
                  <a:schemeClr val="bg1"/>
                </a:solidFill>
                <a:effectLst/>
                <a:ea typeface="宋体" panose="02010600030101010101" pitchFamily="2" charset="-122"/>
                <a:cs typeface="宋体" panose="02010600030101010101" pitchFamily="2" charset="-122"/>
              </a:rPr>
              <a:t>目标：</a:t>
            </a:r>
            <a:r>
              <a:rPr lang="zh-CN" altLang="zh-CN" sz="1800" kern="100" dirty="0">
                <a:effectLst/>
              </a:rPr>
              <a:t>熟悉</a:t>
            </a:r>
            <a:r>
              <a:rPr lang="en-US" altLang="zh-CN" sz="1800" kern="100" dirty="0" err="1">
                <a:effectLst/>
              </a:rPr>
              <a:t>Simdroid</a:t>
            </a:r>
            <a:r>
              <a:rPr lang="zh-CN" altLang="zh-CN" sz="1800" kern="100" dirty="0">
                <a:effectLst/>
              </a:rPr>
              <a:t>网格划分流程；熟练掌握各种网格划分工具及方法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27AA8AEC-11DE-C2CB-4C62-B292213C7FE4}"/>
              </a:ext>
            </a:extLst>
          </p:cNvPr>
          <p:cNvSpPr txBox="1"/>
          <p:nvPr/>
        </p:nvSpPr>
        <p:spPr>
          <a:xfrm>
            <a:off x="129967" y="4559777"/>
            <a:ext cx="5462432" cy="1384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1400" b="1" dirty="0"/>
              <a:t>抱杆网格剖分</a:t>
            </a:r>
            <a:endParaRPr lang="en-US" altLang="zh-CN" sz="1400" b="1" dirty="0"/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zh-CN" altLang="en-US" sz="1400" b="1" dirty="0"/>
              <a:t>选择抱杆模型，选择单体剖分命令；</a:t>
            </a:r>
            <a:endParaRPr lang="en-US" altLang="zh-CN" sz="1400" b="1" dirty="0"/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zh-CN" altLang="en-US" sz="1400" b="1" dirty="0"/>
              <a:t>设置网格参数：最大尺寸、最小尺寸，精细度选择；</a:t>
            </a:r>
            <a:endParaRPr lang="en-US" altLang="zh-CN" sz="1400" b="1" dirty="0"/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zh-CN" altLang="en-US" sz="1400" b="1" dirty="0"/>
              <a:t>设置单元类型：选择</a:t>
            </a:r>
            <a:r>
              <a:rPr lang="en-US" altLang="zh-CN" sz="1400" b="1" dirty="0" err="1"/>
              <a:t>Beam2</a:t>
            </a:r>
            <a:r>
              <a:rPr lang="en-US" altLang="zh-CN" sz="1400" b="1" dirty="0"/>
              <a:t>.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zh-CN" altLang="en-US" sz="1400" b="1" dirty="0"/>
              <a:t>设置优化和近边加密。</a:t>
            </a:r>
            <a:endParaRPr lang="en-US" altLang="zh-CN" sz="1400" b="1" dirty="0"/>
          </a:p>
          <a:p>
            <a:endParaRPr lang="zh-CN" altLang="en-US" sz="1400" dirty="0"/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31367BAC-3F56-B6FF-AA59-1B7E8BBC443D}"/>
              </a:ext>
            </a:extLst>
          </p:cNvPr>
          <p:cNvSpPr txBox="1"/>
          <p:nvPr/>
        </p:nvSpPr>
        <p:spPr>
          <a:xfrm>
            <a:off x="5928696" y="4551665"/>
            <a:ext cx="5538330" cy="138499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1400" b="1" dirty="0"/>
              <a:t>钢丝绳网格剖分</a:t>
            </a:r>
            <a:endParaRPr lang="en-US" altLang="zh-CN" sz="1400" b="1" dirty="0"/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zh-CN" altLang="en-US" sz="1400" b="1" dirty="0"/>
              <a:t>选择承托绳模型，选择单体剖分命令；</a:t>
            </a:r>
            <a:endParaRPr lang="en-US" altLang="zh-CN" sz="1400" b="1" dirty="0"/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zh-CN" altLang="en-US" sz="1400" b="1" dirty="0"/>
              <a:t>设置网格参数：最大尺寸、最小尺寸，精细度选择；</a:t>
            </a:r>
            <a:endParaRPr lang="en-US" altLang="zh-CN" sz="1400" b="1" dirty="0"/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zh-CN" altLang="en-US" sz="1400" b="1" dirty="0"/>
              <a:t>设置单元类型：选择</a:t>
            </a:r>
            <a:r>
              <a:rPr lang="en-US" altLang="zh-CN" sz="1400" b="1" dirty="0" err="1"/>
              <a:t>Truss2</a:t>
            </a:r>
            <a:r>
              <a:rPr lang="en-US" altLang="zh-CN" sz="1400" b="1" dirty="0"/>
              <a:t>.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zh-CN" altLang="en-US" sz="1400" b="1" dirty="0"/>
              <a:t>设置优化和近边加密。（外拉绳剖分过程相同）</a:t>
            </a:r>
            <a:endParaRPr lang="en-US" altLang="zh-CN" sz="1400" b="1" dirty="0"/>
          </a:p>
          <a:p>
            <a:endParaRPr lang="zh-CN" altLang="en-US" sz="1400" dirty="0"/>
          </a:p>
        </p:txBody>
      </p:sp>
      <p:sp>
        <p:nvSpPr>
          <p:cNvPr id="11" name="矩形: 圆角 10">
            <a:extLst>
              <a:ext uri="{FF2B5EF4-FFF2-40B4-BE49-F238E27FC236}">
                <a16:creationId xmlns:a16="http://schemas.microsoft.com/office/drawing/2014/main" id="{8DB60EB6-B3CD-AAA3-1567-3116094CF0AD}"/>
              </a:ext>
            </a:extLst>
          </p:cNvPr>
          <p:cNvSpPr/>
          <p:nvPr/>
        </p:nvSpPr>
        <p:spPr>
          <a:xfrm>
            <a:off x="408267" y="5729458"/>
            <a:ext cx="10704562" cy="100073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1400" dirty="0">
                <a:solidFill>
                  <a:srgbClr val="FF0000"/>
                </a:solidFill>
              </a:rPr>
              <a:t>思考</a:t>
            </a:r>
            <a:r>
              <a:rPr lang="zh-CN" altLang="en-US" sz="1400" dirty="0"/>
              <a:t>：同样是线，为什么模拟抱杆用</a:t>
            </a:r>
            <a:r>
              <a:rPr lang="en-US" altLang="zh-CN" sz="1400" dirty="0"/>
              <a:t>Beam</a:t>
            </a:r>
            <a:r>
              <a:rPr lang="zh-CN" altLang="en-US" sz="1400" dirty="0"/>
              <a:t>单元，模拟吊绳却用</a:t>
            </a:r>
            <a:r>
              <a:rPr lang="en-US" altLang="zh-CN" sz="1400" dirty="0"/>
              <a:t>Truss</a:t>
            </a:r>
            <a:r>
              <a:rPr lang="zh-CN" altLang="en-US" sz="1400" dirty="0"/>
              <a:t>单元？</a:t>
            </a:r>
            <a:endParaRPr lang="en-US" altLang="zh-CN" sz="1400" dirty="0"/>
          </a:p>
          <a:p>
            <a:r>
              <a:rPr lang="zh-CN" altLang="en-US" sz="1400" dirty="0">
                <a:solidFill>
                  <a:srgbClr val="FF0000"/>
                </a:solidFill>
              </a:rPr>
              <a:t>答</a:t>
            </a:r>
            <a:r>
              <a:rPr lang="zh-CN" altLang="en-US" sz="1400" dirty="0"/>
              <a:t>：由于抱杆结构是由钢材焊接而成，相当于梁单元，在钢材焊接位置，不仅能传递位移，也能传递扭转，因此需要用梁单元来模拟，因此采用</a:t>
            </a:r>
            <a:r>
              <a:rPr lang="en-US" altLang="zh-CN" sz="1400" dirty="0" err="1"/>
              <a:t>Beam2</a:t>
            </a:r>
            <a:r>
              <a:rPr lang="zh-CN" altLang="en-US" sz="1400" dirty="0"/>
              <a:t>。而吊绳在连接处，是不能传递扭转的，因此用</a:t>
            </a:r>
            <a:r>
              <a:rPr lang="en-US" altLang="zh-CN" sz="1400" dirty="0" err="1"/>
              <a:t>Truss2</a:t>
            </a:r>
            <a:r>
              <a:rPr lang="zh-CN" altLang="en-US" sz="1400" dirty="0"/>
              <a:t>。</a:t>
            </a:r>
            <a:endParaRPr lang="en-US" altLang="zh-CN" sz="1400" dirty="0"/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7C02FF53-F991-9E1A-F293-C7694B43CC45}"/>
              </a:ext>
            </a:extLst>
          </p:cNvPr>
          <p:cNvSpPr txBox="1"/>
          <p:nvPr/>
        </p:nvSpPr>
        <p:spPr>
          <a:xfrm>
            <a:off x="-27092" y="1483036"/>
            <a:ext cx="348813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just"/>
            <a:r>
              <a:rPr lang="zh-CN" altLang="zh-CN" sz="1800" b="1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实验步骤</a:t>
            </a:r>
            <a:r>
              <a:rPr lang="zh-CN" altLang="en-US" b="1" kern="100" dirty="0"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（</a:t>
            </a:r>
            <a:r>
              <a:rPr lang="en-US" altLang="zh-CN" b="1" kern="100" dirty="0"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2</a:t>
            </a:r>
            <a:r>
              <a:rPr lang="zh-CN" altLang="en-US" b="1" kern="100" dirty="0"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）：抱杆网格剖分</a:t>
            </a:r>
            <a:endParaRPr lang="zh-CN" altLang="zh-CN" sz="1800" b="1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275EBA4C-561A-A98A-AD27-E5A78F71E1A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9967" y="2019606"/>
            <a:ext cx="5107348" cy="2532059"/>
          </a:xfrm>
          <a:prstGeom prst="rect">
            <a:avLst/>
          </a:prstGeom>
        </p:spPr>
      </p:pic>
      <p:pic>
        <p:nvPicPr>
          <p:cNvPr id="13" name="图片 12">
            <a:extLst>
              <a:ext uri="{FF2B5EF4-FFF2-40B4-BE49-F238E27FC236}">
                <a16:creationId xmlns:a16="http://schemas.microsoft.com/office/drawing/2014/main" id="{25D52E28-5F41-4EE3-13C3-747A1609FF7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01838" y="2022190"/>
            <a:ext cx="5348034" cy="25375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97466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002"/>
    </mc:Choice>
    <mc:Fallback xmlns="">
      <p:transition spd="slow" advTm="9002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sz="3200" b="1" dirty="0">
                <a:solidFill>
                  <a:srgbClr val="0078E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实验四：</a:t>
            </a:r>
            <a:r>
              <a:rPr lang="zh-CN" altLang="en-US" sz="3200" dirty="0">
                <a:solidFill>
                  <a:srgbClr val="0078E5"/>
                </a:solidFill>
              </a:rPr>
              <a:t>塔身吊装</a:t>
            </a:r>
            <a:r>
              <a:rPr lang="en-US" altLang="zh-CN" sz="3200" dirty="0">
                <a:solidFill>
                  <a:srgbClr val="0078E5"/>
                </a:solidFill>
              </a:rPr>
              <a:t>-</a:t>
            </a:r>
            <a:r>
              <a:rPr lang="zh-CN" altLang="en-US" sz="3200" b="1" dirty="0">
                <a:solidFill>
                  <a:srgbClr val="0078E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网格剖分</a:t>
            </a:r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860FE93C-260C-4919-A987-A257709A253A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665F24F5-F8E5-447C-B47F-F45E158C14B1}"/>
              </a:ext>
            </a:extLst>
          </p:cNvPr>
          <p:cNvSpPr txBox="1"/>
          <p:nvPr/>
        </p:nvSpPr>
        <p:spPr>
          <a:xfrm>
            <a:off x="2031168" y="1213292"/>
            <a:ext cx="7685709" cy="369332"/>
          </a:xfrm>
          <a:prstGeom prst="rect">
            <a:avLst/>
          </a:prstGeom>
          <a:solidFill>
            <a:srgbClr val="254985"/>
          </a:solidFill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zh-CN" altLang="en-US" b="1" kern="100" dirty="0">
                <a:solidFill>
                  <a:schemeClr val="bg1"/>
                </a:solidFill>
                <a:ea typeface="宋体" panose="02010600030101010101" pitchFamily="2" charset="-122"/>
                <a:cs typeface="宋体" panose="02010600030101010101" pitchFamily="2" charset="-122"/>
              </a:rPr>
              <a:t>实验</a:t>
            </a:r>
            <a:r>
              <a:rPr lang="zh-CN" altLang="en-US" sz="1800" b="1" kern="100" dirty="0">
                <a:solidFill>
                  <a:schemeClr val="bg1"/>
                </a:solidFill>
                <a:effectLst/>
                <a:ea typeface="宋体" panose="02010600030101010101" pitchFamily="2" charset="-122"/>
                <a:cs typeface="宋体" panose="02010600030101010101" pitchFamily="2" charset="-122"/>
              </a:rPr>
              <a:t>目标：</a:t>
            </a:r>
            <a:r>
              <a:rPr lang="zh-CN" altLang="zh-CN" sz="1800" kern="100" dirty="0">
                <a:effectLst/>
              </a:rPr>
              <a:t>熟悉</a:t>
            </a:r>
            <a:r>
              <a:rPr lang="en-US" altLang="zh-CN" sz="1800" kern="100" dirty="0" err="1">
                <a:effectLst/>
              </a:rPr>
              <a:t>Simdroid</a:t>
            </a:r>
            <a:r>
              <a:rPr lang="zh-CN" altLang="zh-CN" sz="1800" kern="100" dirty="0">
                <a:effectLst/>
              </a:rPr>
              <a:t>网格划分流程；熟练掌握各种网格划分工具及方法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</p:txBody>
      </p:sp>
      <p:graphicFrame>
        <p:nvGraphicFramePr>
          <p:cNvPr id="2" name="表格 1">
            <a:extLst>
              <a:ext uri="{FF2B5EF4-FFF2-40B4-BE49-F238E27FC236}">
                <a16:creationId xmlns:a16="http://schemas.microsoft.com/office/drawing/2014/main" id="{34640A51-9CE9-B661-4F46-B152C61FCBD3}"/>
              </a:ext>
            </a:extLst>
          </p:cNvPr>
          <p:cNvGraphicFramePr>
            <a:graphicFrameLocks noGrp="1"/>
          </p:cNvGraphicFramePr>
          <p:nvPr/>
        </p:nvGraphicFramePr>
        <p:xfrm>
          <a:off x="689787" y="2321508"/>
          <a:ext cx="10197556" cy="274320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496450">
                  <a:extLst>
                    <a:ext uri="{9D8B030D-6E8A-4147-A177-3AD203B41FA5}">
                      <a16:colId xmlns:a16="http://schemas.microsoft.com/office/drawing/2014/main" val="4018309756"/>
                    </a:ext>
                  </a:extLst>
                </a:gridCol>
                <a:gridCol w="2254247">
                  <a:extLst>
                    <a:ext uri="{9D8B030D-6E8A-4147-A177-3AD203B41FA5}">
                      <a16:colId xmlns:a16="http://schemas.microsoft.com/office/drawing/2014/main" val="2547761151"/>
                    </a:ext>
                  </a:extLst>
                </a:gridCol>
                <a:gridCol w="3053523">
                  <a:extLst>
                    <a:ext uri="{9D8B030D-6E8A-4147-A177-3AD203B41FA5}">
                      <a16:colId xmlns:a16="http://schemas.microsoft.com/office/drawing/2014/main" val="2894885322"/>
                    </a:ext>
                  </a:extLst>
                </a:gridCol>
                <a:gridCol w="1696668">
                  <a:extLst>
                    <a:ext uri="{9D8B030D-6E8A-4147-A177-3AD203B41FA5}">
                      <a16:colId xmlns:a16="http://schemas.microsoft.com/office/drawing/2014/main" val="3623772420"/>
                    </a:ext>
                  </a:extLst>
                </a:gridCol>
                <a:gridCol w="1696668">
                  <a:extLst>
                    <a:ext uri="{9D8B030D-6E8A-4147-A177-3AD203B41FA5}">
                      <a16:colId xmlns:a16="http://schemas.microsoft.com/office/drawing/2014/main" val="416096110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>
                        <a:lnSpc>
                          <a:spcPts val="2400"/>
                        </a:lnSpc>
                      </a:pPr>
                      <a:r>
                        <a:rPr lang="zh-CN" sz="2000" kern="100" dirty="0">
                          <a:effectLst/>
                        </a:rPr>
                        <a:t>项次</a:t>
                      </a:r>
                      <a:endParaRPr lang="zh-CN" sz="2000" kern="100" dirty="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400"/>
                        </a:lnSpc>
                      </a:pPr>
                      <a:r>
                        <a:rPr lang="zh-CN" sz="2000" kern="100">
                          <a:effectLst/>
                        </a:rPr>
                        <a:t>项目</a:t>
                      </a:r>
                      <a:endParaRPr lang="zh-CN" sz="200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400"/>
                        </a:lnSpc>
                      </a:pPr>
                      <a:r>
                        <a:rPr lang="zh-CN" sz="2000" kern="100">
                          <a:effectLst/>
                        </a:rPr>
                        <a:t>要求</a:t>
                      </a:r>
                      <a:endParaRPr lang="zh-CN" sz="200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400"/>
                        </a:lnSpc>
                      </a:pPr>
                      <a:r>
                        <a:rPr lang="zh-CN" sz="2000" kern="100">
                          <a:effectLst/>
                        </a:rPr>
                        <a:t>配分</a:t>
                      </a:r>
                      <a:endParaRPr lang="zh-CN" sz="200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400"/>
                        </a:lnSpc>
                      </a:pPr>
                      <a:r>
                        <a:rPr lang="zh-CN" sz="2000" kern="100">
                          <a:effectLst/>
                        </a:rPr>
                        <a:t>得分</a:t>
                      </a:r>
                      <a:endParaRPr lang="zh-CN" sz="200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320537148"/>
                  </a:ext>
                </a:extLst>
              </a:tr>
              <a:tr h="272415">
                <a:tc rowSpan="2">
                  <a:txBody>
                    <a:bodyPr/>
                    <a:lstStyle/>
                    <a:p>
                      <a:pPr algn="ctr">
                        <a:lnSpc>
                          <a:spcPts val="2400"/>
                        </a:lnSpc>
                      </a:pPr>
                      <a:r>
                        <a:rPr lang="en-US" sz="2000" kern="100" dirty="0">
                          <a:effectLst/>
                        </a:rPr>
                        <a:t>1</a:t>
                      </a:r>
                      <a:endParaRPr lang="zh-CN" sz="2000" kern="100" dirty="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 rowSpan="2">
                  <a:txBody>
                    <a:bodyPr/>
                    <a:lstStyle/>
                    <a:p>
                      <a:pPr algn="ctr">
                        <a:lnSpc>
                          <a:spcPts val="2400"/>
                        </a:lnSpc>
                      </a:pPr>
                      <a:r>
                        <a:rPr lang="zh-CN" sz="2000" kern="100" dirty="0">
                          <a:effectLst/>
                        </a:rPr>
                        <a:t>工具栏学习</a:t>
                      </a:r>
                      <a:endParaRPr lang="zh-CN" sz="2000" kern="100" dirty="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400"/>
                        </a:lnSpc>
                      </a:pPr>
                      <a:r>
                        <a:rPr lang="zh-CN" sz="2000" kern="100">
                          <a:effectLst/>
                        </a:rPr>
                        <a:t>完成程度与效果</a:t>
                      </a:r>
                      <a:endParaRPr lang="zh-CN" sz="200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400"/>
                        </a:lnSpc>
                      </a:pPr>
                      <a:r>
                        <a:rPr lang="en-US" sz="2000" kern="100" dirty="0">
                          <a:effectLst/>
                        </a:rPr>
                        <a:t>25</a:t>
                      </a:r>
                      <a:endParaRPr lang="zh-CN" sz="2000" kern="100" dirty="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400"/>
                        </a:lnSpc>
                      </a:pPr>
                      <a:r>
                        <a:rPr lang="en-US" sz="2000" kern="100">
                          <a:effectLst/>
                        </a:rPr>
                        <a:t> </a:t>
                      </a:r>
                      <a:endParaRPr lang="zh-CN" sz="200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775258995"/>
                  </a:ext>
                </a:extLst>
              </a:tr>
              <a:tr h="271780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400"/>
                        </a:lnSpc>
                      </a:pPr>
                      <a:r>
                        <a:rPr lang="zh-CN" sz="2000" kern="100">
                          <a:effectLst/>
                        </a:rPr>
                        <a:t>熟练程度</a:t>
                      </a:r>
                      <a:endParaRPr lang="zh-CN" sz="200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400"/>
                        </a:lnSpc>
                      </a:pPr>
                      <a:r>
                        <a:rPr lang="en-US" sz="2000" kern="100" dirty="0">
                          <a:effectLst/>
                        </a:rPr>
                        <a:t>5</a:t>
                      </a:r>
                      <a:endParaRPr lang="zh-CN" sz="2000" kern="100" dirty="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400"/>
                        </a:lnSpc>
                      </a:pPr>
                      <a:r>
                        <a:rPr lang="en-US" sz="2000" kern="100" dirty="0">
                          <a:effectLst/>
                        </a:rPr>
                        <a:t> </a:t>
                      </a:r>
                      <a:endParaRPr lang="zh-CN" sz="2000" kern="100" dirty="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367250498"/>
                  </a:ext>
                </a:extLst>
              </a:tr>
              <a:tr h="179705">
                <a:tc rowSpan="2">
                  <a:txBody>
                    <a:bodyPr/>
                    <a:lstStyle/>
                    <a:p>
                      <a:pPr algn="ctr">
                        <a:lnSpc>
                          <a:spcPts val="2400"/>
                        </a:lnSpc>
                      </a:pPr>
                      <a:r>
                        <a:rPr lang="en-US" sz="2000" kern="100">
                          <a:effectLst/>
                        </a:rPr>
                        <a:t>2</a:t>
                      </a:r>
                      <a:endParaRPr lang="zh-CN" sz="2000" kern="100">
                        <a:effectLst/>
                      </a:endParaRPr>
                    </a:p>
                    <a:p>
                      <a:pPr algn="ctr">
                        <a:lnSpc>
                          <a:spcPts val="2400"/>
                        </a:lnSpc>
                      </a:pPr>
                      <a:r>
                        <a:rPr lang="en-US" sz="2000" kern="100">
                          <a:effectLst/>
                        </a:rPr>
                        <a:t> </a:t>
                      </a:r>
                      <a:endParaRPr lang="zh-CN" sz="200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 rowSpan="2">
                  <a:txBody>
                    <a:bodyPr/>
                    <a:lstStyle/>
                    <a:p>
                      <a:pPr algn="ctr">
                        <a:lnSpc>
                          <a:spcPts val="2400"/>
                        </a:lnSpc>
                      </a:pPr>
                      <a:r>
                        <a:rPr lang="zh-CN" altLang="en-US" sz="2000" kern="100" dirty="0">
                          <a:effectLst/>
                        </a:rPr>
                        <a:t>网格参数设置</a:t>
                      </a:r>
                      <a:endParaRPr lang="zh-CN" sz="2000" kern="100" dirty="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400"/>
                        </a:lnSpc>
                      </a:pPr>
                      <a:r>
                        <a:rPr lang="zh-CN" sz="2000" kern="100">
                          <a:effectLst/>
                        </a:rPr>
                        <a:t>完成程度与效果</a:t>
                      </a:r>
                      <a:endParaRPr lang="zh-CN" sz="200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400"/>
                        </a:lnSpc>
                      </a:pPr>
                      <a:r>
                        <a:rPr lang="en-US" sz="2000" kern="100" dirty="0">
                          <a:effectLst/>
                        </a:rPr>
                        <a:t>15</a:t>
                      </a:r>
                      <a:endParaRPr lang="zh-CN" sz="2000" kern="100" dirty="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400"/>
                        </a:lnSpc>
                      </a:pPr>
                      <a:r>
                        <a:rPr lang="en-US" sz="2000" kern="100">
                          <a:effectLst/>
                        </a:rPr>
                        <a:t> </a:t>
                      </a:r>
                      <a:endParaRPr lang="zh-CN" sz="200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047146466"/>
                  </a:ext>
                </a:extLst>
              </a:tr>
              <a:tr h="179070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400"/>
                        </a:lnSpc>
                      </a:pPr>
                      <a:r>
                        <a:rPr lang="zh-CN" sz="2000" kern="100" dirty="0">
                          <a:effectLst/>
                        </a:rPr>
                        <a:t>熟练程度</a:t>
                      </a:r>
                      <a:endParaRPr lang="zh-CN" sz="2000" kern="100" dirty="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400"/>
                        </a:lnSpc>
                      </a:pPr>
                      <a:r>
                        <a:rPr lang="en-US" sz="2000" kern="100" dirty="0">
                          <a:effectLst/>
                        </a:rPr>
                        <a:t>5</a:t>
                      </a:r>
                      <a:endParaRPr lang="zh-CN" sz="2000" kern="100" dirty="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400"/>
                        </a:lnSpc>
                      </a:pPr>
                      <a:r>
                        <a:rPr lang="en-US" sz="2000" kern="100">
                          <a:effectLst/>
                        </a:rPr>
                        <a:t> </a:t>
                      </a:r>
                      <a:endParaRPr lang="zh-CN" sz="200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801163561"/>
                  </a:ext>
                </a:extLst>
              </a:tr>
              <a:tr h="179705">
                <a:tc rowSpan="2">
                  <a:txBody>
                    <a:bodyPr/>
                    <a:lstStyle/>
                    <a:p>
                      <a:pPr algn="ctr">
                        <a:lnSpc>
                          <a:spcPts val="2400"/>
                        </a:lnSpc>
                      </a:pPr>
                      <a:r>
                        <a:rPr lang="en-US" sz="2000" kern="100">
                          <a:effectLst/>
                        </a:rPr>
                        <a:t>3</a:t>
                      </a:r>
                      <a:endParaRPr lang="zh-CN" sz="2000" kern="100">
                        <a:effectLst/>
                      </a:endParaRPr>
                    </a:p>
                    <a:p>
                      <a:pPr algn="ctr">
                        <a:lnSpc>
                          <a:spcPts val="2400"/>
                        </a:lnSpc>
                      </a:pPr>
                      <a:r>
                        <a:rPr lang="en-US" sz="2000" kern="100">
                          <a:effectLst/>
                        </a:rPr>
                        <a:t> </a:t>
                      </a:r>
                      <a:endParaRPr lang="zh-CN" sz="200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 rowSpan="2">
                  <a:txBody>
                    <a:bodyPr/>
                    <a:lstStyle/>
                    <a:p>
                      <a:pPr algn="ctr">
                        <a:lnSpc>
                          <a:spcPts val="2400"/>
                        </a:lnSpc>
                      </a:pPr>
                      <a:r>
                        <a:rPr lang="zh-CN" altLang="en-US" sz="2000" kern="100" dirty="0">
                          <a:effectLst/>
                        </a:rPr>
                        <a:t>单元类型选取</a:t>
                      </a:r>
                      <a:endParaRPr lang="zh-CN" sz="2000" kern="100" dirty="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400"/>
                        </a:lnSpc>
                      </a:pPr>
                      <a:r>
                        <a:rPr lang="zh-CN" sz="2000" kern="100" dirty="0">
                          <a:effectLst/>
                        </a:rPr>
                        <a:t>完成程度与效果</a:t>
                      </a:r>
                      <a:endParaRPr lang="zh-CN" sz="2000" kern="100" dirty="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400"/>
                        </a:lnSpc>
                      </a:pPr>
                      <a:r>
                        <a:rPr lang="en-US" sz="2000" kern="100" dirty="0">
                          <a:effectLst/>
                        </a:rPr>
                        <a:t>25</a:t>
                      </a:r>
                      <a:endParaRPr lang="zh-CN" sz="2000" kern="100" dirty="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400"/>
                        </a:lnSpc>
                      </a:pPr>
                      <a:r>
                        <a:rPr lang="en-US" sz="2000" kern="100">
                          <a:effectLst/>
                        </a:rPr>
                        <a:t> </a:t>
                      </a:r>
                      <a:endParaRPr lang="zh-CN" sz="200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657913829"/>
                  </a:ext>
                </a:extLst>
              </a:tr>
              <a:tr h="179070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400"/>
                        </a:lnSpc>
                      </a:pPr>
                      <a:r>
                        <a:rPr lang="zh-CN" sz="2000" kern="100" dirty="0">
                          <a:effectLst/>
                        </a:rPr>
                        <a:t>熟练程度</a:t>
                      </a:r>
                      <a:endParaRPr lang="zh-CN" sz="2000" kern="100" dirty="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400"/>
                        </a:lnSpc>
                      </a:pPr>
                      <a:r>
                        <a:rPr lang="en-US" sz="2000" kern="100" dirty="0">
                          <a:effectLst/>
                        </a:rPr>
                        <a:t>5</a:t>
                      </a:r>
                      <a:endParaRPr lang="zh-CN" sz="2000" kern="100" dirty="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400"/>
                        </a:lnSpc>
                      </a:pPr>
                      <a:r>
                        <a:rPr lang="en-US" sz="2000" kern="100">
                          <a:effectLst/>
                        </a:rPr>
                        <a:t> </a:t>
                      </a:r>
                      <a:endParaRPr lang="zh-CN" sz="200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175364753"/>
                  </a:ext>
                </a:extLst>
              </a:tr>
              <a:tr h="179705">
                <a:tc rowSpan="2">
                  <a:txBody>
                    <a:bodyPr/>
                    <a:lstStyle/>
                    <a:p>
                      <a:pPr algn="ctr">
                        <a:lnSpc>
                          <a:spcPts val="2400"/>
                        </a:lnSpc>
                      </a:pPr>
                      <a:r>
                        <a:rPr lang="en-US" sz="2000" kern="100">
                          <a:effectLst/>
                        </a:rPr>
                        <a:t>4</a:t>
                      </a:r>
                      <a:endParaRPr lang="zh-CN" sz="2000" kern="100">
                        <a:effectLst/>
                      </a:endParaRPr>
                    </a:p>
                    <a:p>
                      <a:pPr algn="ctr">
                        <a:lnSpc>
                          <a:spcPts val="2400"/>
                        </a:lnSpc>
                      </a:pPr>
                      <a:r>
                        <a:rPr lang="en-US" sz="2000" kern="100">
                          <a:effectLst/>
                        </a:rPr>
                        <a:t> </a:t>
                      </a:r>
                      <a:endParaRPr lang="zh-CN" sz="200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 rowSpan="2">
                  <a:txBody>
                    <a:bodyPr/>
                    <a:lstStyle/>
                    <a:p>
                      <a:pPr algn="ctr">
                        <a:lnSpc>
                          <a:spcPts val="2400"/>
                        </a:lnSpc>
                      </a:pPr>
                      <a:r>
                        <a:rPr lang="zh-CN" sz="2000" kern="100">
                          <a:effectLst/>
                        </a:rPr>
                        <a:t>参数绑定</a:t>
                      </a:r>
                      <a:endParaRPr lang="zh-CN" sz="200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400"/>
                        </a:lnSpc>
                      </a:pPr>
                      <a:r>
                        <a:rPr lang="zh-CN" sz="2000" kern="100" dirty="0">
                          <a:effectLst/>
                        </a:rPr>
                        <a:t>完成程度与效果</a:t>
                      </a:r>
                      <a:endParaRPr lang="zh-CN" sz="2000" kern="100" dirty="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400"/>
                        </a:lnSpc>
                      </a:pPr>
                      <a:r>
                        <a:rPr lang="en-US" sz="2000" kern="100">
                          <a:effectLst/>
                        </a:rPr>
                        <a:t>10</a:t>
                      </a:r>
                      <a:endParaRPr lang="zh-CN" sz="200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400"/>
                        </a:lnSpc>
                      </a:pPr>
                      <a:r>
                        <a:rPr lang="en-US" sz="2000" kern="100">
                          <a:effectLst/>
                        </a:rPr>
                        <a:t> </a:t>
                      </a:r>
                      <a:endParaRPr lang="zh-CN" sz="200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744089734"/>
                  </a:ext>
                </a:extLst>
              </a:tr>
              <a:tr h="179070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400"/>
                        </a:lnSpc>
                      </a:pPr>
                      <a:r>
                        <a:rPr lang="zh-CN" sz="2000" kern="100" dirty="0">
                          <a:effectLst/>
                        </a:rPr>
                        <a:t>熟练程度</a:t>
                      </a:r>
                      <a:endParaRPr lang="zh-CN" sz="2000" kern="100" dirty="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400"/>
                        </a:lnSpc>
                      </a:pPr>
                      <a:r>
                        <a:rPr lang="en-US" sz="2000" kern="100" dirty="0">
                          <a:effectLst/>
                        </a:rPr>
                        <a:t>5</a:t>
                      </a:r>
                      <a:endParaRPr lang="zh-CN" sz="2000" kern="100" dirty="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400"/>
                        </a:lnSpc>
                      </a:pPr>
                      <a:r>
                        <a:rPr lang="en-US" sz="2000" kern="100" dirty="0">
                          <a:effectLst/>
                        </a:rPr>
                        <a:t> </a:t>
                      </a:r>
                      <a:endParaRPr lang="zh-CN" sz="2000" kern="100" dirty="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4061388348"/>
                  </a:ext>
                </a:extLst>
              </a:tr>
            </a:tbl>
          </a:graphicData>
        </a:graphic>
      </p:graphicFrame>
      <p:sp>
        <p:nvSpPr>
          <p:cNvPr id="5" name="文本框 4">
            <a:extLst>
              <a:ext uri="{FF2B5EF4-FFF2-40B4-BE49-F238E27FC236}">
                <a16:creationId xmlns:a16="http://schemas.microsoft.com/office/drawing/2014/main" id="{C65587C5-DA43-0D3B-FC3F-FBA76B8AD33C}"/>
              </a:ext>
            </a:extLst>
          </p:cNvPr>
          <p:cNvSpPr txBox="1"/>
          <p:nvPr/>
        </p:nvSpPr>
        <p:spPr>
          <a:xfrm>
            <a:off x="4714283" y="1729119"/>
            <a:ext cx="231948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2400" kern="100" dirty="0"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操作考评表</a:t>
            </a:r>
            <a:endParaRPr lang="zh-CN" altLang="en-US" sz="2400" dirty="0"/>
          </a:p>
        </p:txBody>
      </p:sp>
    </p:spTree>
    <p:extLst>
      <p:ext uri="{BB962C8B-B14F-4D97-AF65-F5344CB8AC3E}">
        <p14:creationId xmlns:p14="http://schemas.microsoft.com/office/powerpoint/2010/main" val="22277919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002"/>
    </mc:Choice>
    <mc:Fallback xmlns="">
      <p:transition spd="slow" advTm="9002"/>
    </mc:Fallback>
  </mc:AlternateContent>
</p:sld>
</file>

<file path=ppt/theme/theme1.xml><?xml version="1.0" encoding="utf-8"?>
<a:theme xmlns:a="http://schemas.openxmlformats.org/drawingml/2006/main" name="幻灯片标题页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主题​​">
  <a:themeElements>
    <a:clrScheme name="Office 主题​​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主题​​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​​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webextensions/_rels/taskpanes.xml.rels><?xml version="1.0" encoding="UTF-8" standalone="yes"?>
<Relationships xmlns="http://schemas.openxmlformats.org/package/2006/relationships"><Relationship Id="rId1" Type="http://schemas.microsoft.com/office/2011/relationships/webextension" Target="webextension1.xml"/></Relationships>
</file>

<file path=ppt/webextensions/taskpanes.xml><?xml version="1.0" encoding="utf-8"?>
<wetp:taskpanes xmlns:wetp="http://schemas.microsoft.com/office/webextensions/taskpanes/2010/11">
  <wetp:taskpane dockstate="right" visibility="0" width="525" row="8">
    <wetp:webextensionref xmlns:r="http://schemas.openxmlformats.org/officeDocument/2006/relationships" r:id="rId1"/>
  </wetp:taskpane>
</wetp:taskpanes>
</file>

<file path=ppt/webextensions/webextension1.xml><?xml version="1.0" encoding="utf-8"?>
<we:webextension xmlns:we="http://schemas.microsoft.com/office/webextensions/webextension/2010/11" id="{962B9B85-287A-4515-8CBC-A63BB9A58972}">
  <we:reference id="wa104380526" version="1.1.0.0" store="zh-CN" storeType="OMEX"/>
  <we:alternateReferences>
    <we:reference id="WA104380526" version="1.1.0.0" store="WA104380526" storeType="OMEX"/>
  </we:alternateReferences>
  <we:properties/>
  <we:bindings/>
  <we:snapshot xmlns:r="http://schemas.openxmlformats.org/officeDocument/2006/relationships"/>
</we:webextension>
</file>

<file path=docProps/app.xml><?xml version="1.0" encoding="utf-8"?>
<Properties xmlns="http://schemas.openxmlformats.org/officeDocument/2006/extended-properties" xmlns:vt="http://schemas.openxmlformats.org/officeDocument/2006/docPropsVTypes">
  <TotalTime>4223</TotalTime>
  <Words>700</Words>
  <Application>Microsoft Office PowerPoint</Application>
  <PresentationFormat>宽屏</PresentationFormat>
  <Paragraphs>84</Paragraphs>
  <Slides>3</Slides>
  <Notes>3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3</vt:i4>
      </vt:variant>
    </vt:vector>
  </HeadingPairs>
  <TitlesOfParts>
    <vt:vector size="11" baseType="lpstr">
      <vt:lpstr>等线</vt:lpstr>
      <vt:lpstr>微软雅黑</vt:lpstr>
      <vt:lpstr>Arial</vt:lpstr>
      <vt:lpstr>Calibri</vt:lpstr>
      <vt:lpstr>Ebrima</vt:lpstr>
      <vt:lpstr>Wingdings</vt:lpstr>
      <vt:lpstr>幻灯片标题页</vt:lpstr>
      <vt:lpstr>1_Office 主题​​</vt:lpstr>
      <vt:lpstr>实验四：塔身吊装-网格剖分</vt:lpstr>
      <vt:lpstr>实验四：塔身吊装-网格剖分</vt:lpstr>
      <vt:lpstr>实验四：塔身吊装-网格剖分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DX业务规划</dc:title>
  <dc:creator>xin.bai2022@outlook.com</dc:creator>
  <cp:lastModifiedBy>254716465@qq.com</cp:lastModifiedBy>
  <cp:revision>89</cp:revision>
  <dcterms:created xsi:type="dcterms:W3CDTF">2022-11-18T02:37:43Z</dcterms:created>
  <dcterms:modified xsi:type="dcterms:W3CDTF">2023-04-12T03:24:58Z</dcterms:modified>
</cp:coreProperties>
</file>

<file path=docProps/thumbnail.jpeg>
</file>